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85" r:id="rId3"/>
    <p:sldId id="266" r:id="rId4"/>
    <p:sldId id="291" r:id="rId5"/>
    <p:sldId id="292" r:id="rId6"/>
    <p:sldId id="281" r:id="rId7"/>
    <p:sldId id="293" r:id="rId8"/>
    <p:sldId id="400" r:id="rId9"/>
    <p:sldId id="295" r:id="rId10"/>
    <p:sldId id="294" r:id="rId11"/>
    <p:sldId id="269" r:id="rId12"/>
    <p:sldId id="258" r:id="rId13"/>
    <p:sldId id="259" r:id="rId14"/>
    <p:sldId id="260" r:id="rId15"/>
    <p:sldId id="261" r:id="rId16"/>
    <p:sldId id="263" r:id="rId17"/>
    <p:sldId id="265" r:id="rId18"/>
    <p:sldId id="26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97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ca jalde" userId="77f168f42d6ba364" providerId="LiveId" clId="{6EAEC80A-091A-43AA-BA52-DF6D0940AEFC}"/>
    <pc:docChg chg="delSld modSld">
      <pc:chgData name="francesca jalde" userId="77f168f42d6ba364" providerId="LiveId" clId="{6EAEC80A-091A-43AA-BA52-DF6D0940AEFC}" dt="2024-05-30T19:39:41.037" v="29" actId="1076"/>
      <pc:docMkLst>
        <pc:docMk/>
      </pc:docMkLst>
      <pc:sldChg chg="modSp mod">
        <pc:chgData name="francesca jalde" userId="77f168f42d6ba364" providerId="LiveId" clId="{6EAEC80A-091A-43AA-BA52-DF6D0940AEFC}" dt="2024-05-30T18:28:57.910" v="2" actId="20577"/>
        <pc:sldMkLst>
          <pc:docMk/>
          <pc:sldMk cId="0" sldId="261"/>
        </pc:sldMkLst>
        <pc:spChg chg="mod">
          <ac:chgData name="francesca jalde" userId="77f168f42d6ba364" providerId="LiveId" clId="{6EAEC80A-091A-43AA-BA52-DF6D0940AEFC}" dt="2024-05-30T18:28:57.910" v="2" actId="20577"/>
          <ac:spMkLst>
            <pc:docMk/>
            <pc:sldMk cId="0" sldId="261"/>
            <ac:spMk id="3" creationId="{06EF3169-5D7A-2DEC-2B5D-F9869D1B7412}"/>
          </ac:spMkLst>
        </pc:spChg>
      </pc:sldChg>
      <pc:sldChg chg="modSp mod">
        <pc:chgData name="francesca jalde" userId="77f168f42d6ba364" providerId="LiveId" clId="{6EAEC80A-091A-43AA-BA52-DF6D0940AEFC}" dt="2024-05-30T19:39:41.037" v="29" actId="1076"/>
        <pc:sldMkLst>
          <pc:docMk/>
          <pc:sldMk cId="0" sldId="265"/>
        </pc:sldMkLst>
        <pc:picChg chg="mod">
          <ac:chgData name="francesca jalde" userId="77f168f42d6ba364" providerId="LiveId" clId="{6EAEC80A-091A-43AA-BA52-DF6D0940AEFC}" dt="2024-05-30T19:39:41.037" v="29" actId="1076"/>
          <ac:picMkLst>
            <pc:docMk/>
            <pc:sldMk cId="0" sldId="265"/>
            <ac:picMk id="2" creationId="{29644C67-D840-82D4-D88C-1F14976B700F}"/>
          </ac:picMkLst>
        </pc:picChg>
      </pc:sldChg>
      <pc:sldChg chg="del">
        <pc:chgData name="francesca jalde" userId="77f168f42d6ba364" providerId="LiveId" clId="{6EAEC80A-091A-43AA-BA52-DF6D0940AEFC}" dt="2024-05-30T18:22:26.224" v="0" actId="47"/>
        <pc:sldMkLst>
          <pc:docMk/>
          <pc:sldMk cId="0" sldId="27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56369CA1-03F0-0D23-CAB1-3E22450EF01C}"/>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sv-SE" sz="1200" b="0" i="0" u="none" strike="noStrike" kern="1200" cap="none" spc="0" baseline="0">
                <a:solidFill>
                  <a:srgbClr val="000000"/>
                </a:solidFill>
                <a:uFillTx/>
                <a:latin typeface="Calibri"/>
              </a:defRPr>
            </a:lvl1pPr>
          </a:lstStyle>
          <a:p>
            <a:pPr lvl="0"/>
            <a:endParaRPr lang="sv-SE"/>
          </a:p>
        </p:txBody>
      </p:sp>
      <p:sp>
        <p:nvSpPr>
          <p:cNvPr id="3" name="Platshållare för datum 2">
            <a:extLst>
              <a:ext uri="{FF2B5EF4-FFF2-40B4-BE49-F238E27FC236}">
                <a16:creationId xmlns:a16="http://schemas.microsoft.com/office/drawing/2014/main" id="{41940E25-4760-C932-8F86-F6790C7E557F}"/>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sv-SE" sz="1200" b="0" i="0" u="none" strike="noStrike" kern="1200" cap="none" spc="0" baseline="0">
                <a:solidFill>
                  <a:srgbClr val="000000"/>
                </a:solidFill>
                <a:uFillTx/>
                <a:latin typeface="Calibri"/>
              </a:defRPr>
            </a:lvl1pPr>
          </a:lstStyle>
          <a:p>
            <a:pPr lvl="0"/>
            <a:fld id="{7177B02D-C48A-49E1-B7F9-A5358D08AE06}" type="datetime1">
              <a:rPr lang="sv-SE"/>
              <a:pPr lvl="0"/>
              <a:t>2024-05-30</a:t>
            </a:fld>
            <a:endParaRPr lang="sv-SE"/>
          </a:p>
        </p:txBody>
      </p:sp>
      <p:sp>
        <p:nvSpPr>
          <p:cNvPr id="4" name="Platshållare för bildobjekt 3">
            <a:extLst>
              <a:ext uri="{FF2B5EF4-FFF2-40B4-BE49-F238E27FC236}">
                <a16:creationId xmlns:a16="http://schemas.microsoft.com/office/drawing/2014/main" id="{06D3F31F-5BCC-BE63-2FFB-4F3CFCEA4570}"/>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Platshållare för anteckningar 4">
            <a:extLst>
              <a:ext uri="{FF2B5EF4-FFF2-40B4-BE49-F238E27FC236}">
                <a16:creationId xmlns:a16="http://schemas.microsoft.com/office/drawing/2014/main" id="{C1826530-97FB-90F9-8F67-2CE743435837}"/>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a:extLst>
              <a:ext uri="{FF2B5EF4-FFF2-40B4-BE49-F238E27FC236}">
                <a16:creationId xmlns:a16="http://schemas.microsoft.com/office/drawing/2014/main" id="{D67884BC-40C7-157C-300C-1B801DC27932}"/>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sv-SE" sz="1200" b="0" i="0" u="none" strike="noStrike" kern="1200" cap="none" spc="0" baseline="0">
                <a:solidFill>
                  <a:srgbClr val="000000"/>
                </a:solidFill>
                <a:uFillTx/>
                <a:latin typeface="Calibri"/>
              </a:defRPr>
            </a:lvl1pPr>
          </a:lstStyle>
          <a:p>
            <a:pPr lvl="0"/>
            <a:endParaRPr lang="sv-SE"/>
          </a:p>
        </p:txBody>
      </p:sp>
      <p:sp>
        <p:nvSpPr>
          <p:cNvPr id="7" name="Platshållare för bildnummer 6">
            <a:extLst>
              <a:ext uri="{FF2B5EF4-FFF2-40B4-BE49-F238E27FC236}">
                <a16:creationId xmlns:a16="http://schemas.microsoft.com/office/drawing/2014/main" id="{FA97A2DC-D523-0AC3-FD50-AEDE56CC6B4A}"/>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sv-SE" sz="1200" b="0" i="0" u="none" strike="noStrike" kern="1200" cap="none" spc="0" baseline="0">
                <a:solidFill>
                  <a:srgbClr val="000000"/>
                </a:solidFill>
                <a:uFillTx/>
                <a:latin typeface="Calibri"/>
              </a:defRPr>
            </a:lvl1pPr>
          </a:lstStyle>
          <a:p>
            <a:pPr lvl="0"/>
            <a:fld id="{B1A80940-1951-4245-AEAA-A946374194F0}" type="slidenum">
              <a:t>‹#›</a:t>
            </a:fld>
            <a:endParaRPr lang="sv-SE"/>
          </a:p>
        </p:txBody>
      </p:sp>
    </p:spTree>
    <p:extLst>
      <p:ext uri="{BB962C8B-B14F-4D97-AF65-F5344CB8AC3E}">
        <p14:creationId xmlns:p14="http://schemas.microsoft.com/office/powerpoint/2010/main" val="60719673"/>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sv-SE"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sv-SE"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sv-SE"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sv-SE"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sv-SE"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685800" y="1143000"/>
            <a:ext cx="5486400" cy="3086100"/>
          </a:xfrm>
        </p:spPr>
      </p:sp>
      <p:sp>
        <p:nvSpPr>
          <p:cNvPr id="3" name="Platshållare för anteckningar 2"/>
          <p:cNvSpPr>
            <a:spLocks noGrp="1"/>
          </p:cNvSpPr>
          <p:nvPr>
            <p:ph type="body" idx="1"/>
          </p:nvPr>
        </p:nvSpPr>
        <p:spPr/>
        <p:txBody>
          <a:bodyPr/>
          <a:lstStyle/>
          <a:p>
            <a:r>
              <a:rPr lang="sv-SE" dirty="0"/>
              <a:t>In </a:t>
            </a:r>
            <a:r>
              <a:rPr lang="sv-SE" dirty="0" err="1"/>
              <a:t>accurasys</a:t>
            </a:r>
            <a:r>
              <a:rPr lang="sv-SE" dirty="0"/>
              <a:t> </a:t>
            </a:r>
            <a:r>
              <a:rPr lang="sv-SE" dirty="0" err="1"/>
              <a:t>pts</a:t>
            </a:r>
            <a:r>
              <a:rPr lang="sv-SE" dirty="0"/>
              <a:t> </a:t>
            </a:r>
            <a:r>
              <a:rPr lang="sv-SE" dirty="0" err="1"/>
              <a:t>with</a:t>
            </a:r>
            <a:r>
              <a:rPr lang="sv-SE" dirty="0"/>
              <a:t> </a:t>
            </a:r>
            <a:r>
              <a:rPr lang="sv-SE" dirty="0" err="1"/>
              <a:t>severe</a:t>
            </a:r>
            <a:r>
              <a:rPr lang="sv-SE" dirty="0"/>
              <a:t> ARDS </a:t>
            </a:r>
            <a:r>
              <a:rPr lang="sv-SE" dirty="0" err="1"/>
              <a:t>received</a:t>
            </a:r>
            <a:r>
              <a:rPr lang="sv-SE" dirty="0"/>
              <a:t> for 48h </a:t>
            </a:r>
            <a:r>
              <a:rPr lang="sv-SE" dirty="0" err="1"/>
              <a:t>neuromusc</a:t>
            </a:r>
            <a:r>
              <a:rPr lang="sv-SE" dirty="0"/>
              <a:t> </a:t>
            </a:r>
            <a:r>
              <a:rPr lang="sv-SE" dirty="0" err="1"/>
              <a:t>blocking</a:t>
            </a:r>
            <a:r>
              <a:rPr lang="sv-SE" dirty="0"/>
              <a:t> agent and it </a:t>
            </a:r>
            <a:r>
              <a:rPr lang="sv-SE" dirty="0" err="1"/>
              <a:t>improved</a:t>
            </a:r>
            <a:r>
              <a:rPr lang="sv-SE" dirty="0"/>
              <a:t> </a:t>
            </a:r>
            <a:r>
              <a:rPr lang="sv-SE" dirty="0" err="1"/>
              <a:t>survival</a:t>
            </a:r>
            <a:r>
              <a:rPr lang="sv-SE" dirty="0"/>
              <a:t> 9%. In </a:t>
            </a:r>
            <a:r>
              <a:rPr lang="sv-SE" dirty="0" err="1"/>
              <a:t>accurasys</a:t>
            </a:r>
            <a:r>
              <a:rPr lang="sv-SE" dirty="0"/>
              <a:t> </a:t>
            </a:r>
            <a:r>
              <a:rPr lang="sv-SE" dirty="0" err="1"/>
              <a:t>peep</a:t>
            </a:r>
            <a:r>
              <a:rPr lang="sv-SE" dirty="0"/>
              <a:t> nivån runt 9 i båda grupperna. </a:t>
            </a:r>
            <a:endParaRPr lang="en-GB" dirty="0"/>
          </a:p>
        </p:txBody>
      </p:sp>
      <p:sp>
        <p:nvSpPr>
          <p:cNvPr id="4" name="Platshållare för bildnummer 3"/>
          <p:cNvSpPr>
            <a:spLocks noGrp="1"/>
          </p:cNvSpPr>
          <p:nvPr>
            <p:ph type="sldNum" sz="quarter" idx="5"/>
          </p:nvPr>
        </p:nvSpPr>
        <p:spPr/>
        <p:txBody>
          <a:bodyPr/>
          <a:lstStyle/>
          <a:p>
            <a:pPr lvl="0"/>
            <a:fld id="{B1A80940-1951-4245-AEAA-A946374194F0}" type="slidenum">
              <a:rPr lang="sv-SE" smtClean="0"/>
              <a:t>3</a:t>
            </a:fld>
            <a:endParaRPr lang="sv-SE"/>
          </a:p>
        </p:txBody>
      </p:sp>
    </p:spTree>
    <p:extLst>
      <p:ext uri="{BB962C8B-B14F-4D97-AF65-F5344CB8AC3E}">
        <p14:creationId xmlns:p14="http://schemas.microsoft.com/office/powerpoint/2010/main" val="1374057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AFAD59D-4FFE-55F8-E056-3019B8E325E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AAADBD3-21EB-8215-0EF4-1996E1624AC7}"/>
              </a:ext>
            </a:extLst>
          </p:cNvPr>
          <p:cNvSpPr txBox="1">
            <a:spLocks noGrp="1"/>
          </p:cNvSpPr>
          <p:nvPr>
            <p:ph type="body" sz="quarter" idx="1"/>
          </p:nvPr>
        </p:nvSpPr>
        <p:spPr/>
        <p:txBody>
          <a:bodyPr/>
          <a:lstStyle/>
          <a:p>
            <a:pPr lvl="0"/>
            <a:r>
              <a:rPr lang="sv-SE">
                <a:latin typeface="Calibri Light"/>
              </a:rPr>
              <a:t>Neuromuskulär funktion. VIDDtt</a:t>
            </a:r>
            <a:r>
              <a:rPr lang="en-US">
                <a:latin typeface="Calibri Light"/>
              </a:rPr>
              <a:t> </a:t>
            </a:r>
            <a:r>
              <a:rPr lang="sv-SE">
                <a:latin typeface="Calibri Light"/>
              </a:rPr>
              <a:t>skapa</a:t>
            </a:r>
            <a:r>
              <a:rPr lang="en-US">
                <a:latin typeface="Calibri Light"/>
              </a:rPr>
              <a:t> </a:t>
            </a:r>
            <a:r>
              <a:rPr lang="sv-SE">
                <a:latin typeface="Calibri Light"/>
              </a:rPr>
              <a:t>muskelkraft. Minskar risk för VIDD. Diafragma kontraktion behåller öppna distala luftvägar </a:t>
            </a:r>
            <a:endParaRPr lang="sv-SE"/>
          </a:p>
        </p:txBody>
      </p:sp>
      <p:sp>
        <p:nvSpPr>
          <p:cNvPr id="4" name="Platshållare för bildnummer 3">
            <a:extLst>
              <a:ext uri="{FF2B5EF4-FFF2-40B4-BE49-F238E27FC236}">
                <a16:creationId xmlns:a16="http://schemas.microsoft.com/office/drawing/2014/main" id="{B80D03E4-CB00-AFDB-5813-4042C9D0A1E8}"/>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9FEA5DA-4EFA-48CC-B98F-61410CF001AD}" type="slidenum">
              <a:t>5</a:t>
            </a:fld>
            <a:endParaRPr lang="sv-SE" sz="1200" b="0" i="0" u="none" strike="noStrike" kern="1200" cap="none" spc="0" baseline="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DCDE0DF-6760-BCEA-B293-D17CEFA30B8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A4CA28C-D820-F1F5-D8E7-0371255D6B5C}"/>
              </a:ext>
            </a:extLst>
          </p:cNvPr>
          <p:cNvSpPr txBox="1">
            <a:spLocks noGrp="1"/>
          </p:cNvSpPr>
          <p:nvPr>
            <p:ph type="body" sz="quarter" idx="1"/>
          </p:nvPr>
        </p:nvSpPr>
        <p:spPr/>
        <p:txBody>
          <a:bodyPr/>
          <a:lstStyle/>
          <a:p>
            <a:pPr lvl="0"/>
            <a:r>
              <a:rPr lang="sv-SE" dirty="0" err="1">
                <a:latin typeface="Calibri Light"/>
              </a:rPr>
              <a:t>Pga</a:t>
            </a:r>
            <a:r>
              <a:rPr lang="sv-SE" dirty="0">
                <a:latin typeface="Calibri Light"/>
              </a:rPr>
              <a:t> starkare regionala kontraktion av diafragma ökar ventilation. lunga-</a:t>
            </a:r>
            <a:r>
              <a:rPr lang="sv-SE" dirty="0" err="1">
                <a:latin typeface="Calibri Light"/>
              </a:rPr>
              <a:t>itet</a:t>
            </a:r>
            <a:r>
              <a:rPr lang="sv-SE" dirty="0">
                <a:latin typeface="Calibri Light"/>
              </a:rPr>
              <a:t> ockulta pendelluft (luft från non-</a:t>
            </a:r>
            <a:r>
              <a:rPr lang="sv-SE" dirty="0" err="1">
                <a:latin typeface="Calibri Light"/>
              </a:rPr>
              <a:t>dep</a:t>
            </a:r>
            <a:r>
              <a:rPr lang="sv-SE" dirty="0">
                <a:latin typeface="Calibri Light"/>
              </a:rPr>
              <a:t> till </a:t>
            </a:r>
            <a:r>
              <a:rPr lang="sv-SE" dirty="0" err="1">
                <a:latin typeface="Calibri Light"/>
              </a:rPr>
              <a:t>dependent</a:t>
            </a:r>
            <a:r>
              <a:rPr lang="sv-SE" dirty="0">
                <a:latin typeface="Calibri Light"/>
              </a:rPr>
              <a:t> kollaberade lungregioner under inspiration med regional uttänjning av redan skadade område, ökad </a:t>
            </a:r>
            <a:r>
              <a:rPr lang="sv-SE" dirty="0" err="1">
                <a:latin typeface="Calibri Light"/>
              </a:rPr>
              <a:t>lung</a:t>
            </a:r>
            <a:r>
              <a:rPr lang="sv-SE" dirty="0">
                <a:latin typeface="Calibri Light"/>
              </a:rPr>
              <a:t> stress), öppning/stängning av små luftvägar. leder till läckage av proteinrik plasma i alveoler. </a:t>
            </a:r>
          </a:p>
          <a:p>
            <a:pPr lvl="0"/>
            <a:r>
              <a:rPr lang="sv-SE" dirty="0">
                <a:latin typeface="Calibri Light"/>
              </a:rPr>
              <a:t> </a:t>
            </a:r>
            <a:endParaRPr lang="sv-SE" dirty="0"/>
          </a:p>
        </p:txBody>
      </p:sp>
      <p:sp>
        <p:nvSpPr>
          <p:cNvPr id="4" name="Platshållare för bildnummer 3">
            <a:extLst>
              <a:ext uri="{FF2B5EF4-FFF2-40B4-BE49-F238E27FC236}">
                <a16:creationId xmlns:a16="http://schemas.microsoft.com/office/drawing/2014/main" id="{42231892-30EE-9233-D41B-5D02B6A5097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FF94EBC-B04C-41FC-B99E-C07E57D99D23}" type="slidenum">
              <a:t>7</a:t>
            </a:fld>
            <a:endParaRPr lang="sv-SE" sz="1200" b="0" i="0" u="none" strike="noStrike" kern="1200" cap="none" spc="0" baseline="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9C4E0E1-53AC-7E82-F2BB-A0D56F471B0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DD79D93-9DA5-AA16-ADB8-2370619EEBD6}"/>
              </a:ext>
            </a:extLst>
          </p:cNvPr>
          <p:cNvSpPr txBox="1">
            <a:spLocks noGrp="1"/>
          </p:cNvSpPr>
          <p:nvPr>
            <p:ph type="body" sz="quarter" idx="1"/>
          </p:nvPr>
        </p:nvSpPr>
        <p:spPr/>
        <p:txBody>
          <a:bodyPr/>
          <a:lstStyle/>
          <a:p>
            <a:pPr lvl="0"/>
            <a:r>
              <a:rPr lang="en-US"/>
              <a:t>C. in a patient with severe obesity, massive ascites, or pleural effusions, who may have a very stiff chest wall. In such patients, much of the pressure that is applied by the ventilator will be used to distend the chest wall rather than the lung. As such, the plateau pressure may be high, but so will the pleural pressure, and hence there may not be an increase in transpulmonary pressure with accompanying lung overdistention.</a:t>
            </a:r>
            <a:endParaRPr lang="sv-SE"/>
          </a:p>
        </p:txBody>
      </p:sp>
      <p:sp>
        <p:nvSpPr>
          <p:cNvPr id="4" name="Platshållare för bildnummer 3">
            <a:extLst>
              <a:ext uri="{FF2B5EF4-FFF2-40B4-BE49-F238E27FC236}">
                <a16:creationId xmlns:a16="http://schemas.microsoft.com/office/drawing/2014/main" id="{09A3489D-50B2-98B0-7506-3C32E340C4F5}"/>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9CA432C-CB45-4008-8B81-EB4D20E03F24}" type="slidenum">
              <a:t>8</a:t>
            </a:fld>
            <a:endParaRPr lang="sv-SE" sz="1200" b="0" i="0" u="none" strike="noStrike" kern="1200" cap="none" spc="0" baseline="0">
              <a:solidFill>
                <a:srgbClr val="000000"/>
              </a:solidFill>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D59296B-E288-01D9-EB8E-B9C51FACD11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0B2A14F-829E-0575-1AE9-4BCE15AB974D}"/>
              </a:ext>
            </a:extLst>
          </p:cNvPr>
          <p:cNvSpPr txBox="1">
            <a:spLocks noGrp="1"/>
          </p:cNvSpPr>
          <p:nvPr>
            <p:ph type="body" sz="quarter" idx="1"/>
          </p:nvPr>
        </p:nvSpPr>
        <p:spPr/>
        <p:txBody>
          <a:bodyPr/>
          <a:lstStyle/>
          <a:p>
            <a:pPr lvl="0"/>
            <a:r>
              <a:rPr lang="sv-SE" dirty="0">
                <a:latin typeface="Calibri Light"/>
              </a:rPr>
              <a:t>”, uniform fördelning av kraft som töjer lungorna. ”, med olika regionala </a:t>
            </a:r>
            <a:r>
              <a:rPr lang="sv-SE" dirty="0" err="1">
                <a:latin typeface="Calibri Light"/>
              </a:rPr>
              <a:t>strain</a:t>
            </a:r>
            <a:r>
              <a:rPr lang="sv-SE" dirty="0">
                <a:latin typeface="Calibri Light"/>
              </a:rPr>
              <a:t> och olika tryck gradienter. Det innebär att begränsa </a:t>
            </a:r>
            <a:r>
              <a:rPr lang="sv-SE" dirty="0" err="1">
                <a:latin typeface="Calibri Light"/>
              </a:rPr>
              <a:t>plateau</a:t>
            </a:r>
            <a:r>
              <a:rPr lang="sv-SE" dirty="0">
                <a:latin typeface="Calibri Light"/>
              </a:rPr>
              <a:t> tryck och </a:t>
            </a:r>
            <a:r>
              <a:rPr lang="sv-SE" dirty="0" err="1">
                <a:latin typeface="Calibri Light"/>
              </a:rPr>
              <a:t>Vt</a:t>
            </a:r>
            <a:r>
              <a:rPr lang="sv-SE" dirty="0">
                <a:latin typeface="Calibri Light"/>
              </a:rPr>
              <a:t> kan inte motverka lokala fenomen av extratöjning, med lokala högre gradienter av PL, speciell nära diafragma. </a:t>
            </a:r>
            <a:endParaRPr lang="sv-SE" dirty="0"/>
          </a:p>
        </p:txBody>
      </p:sp>
      <p:sp>
        <p:nvSpPr>
          <p:cNvPr id="4" name="Platshållare för bildnummer 3">
            <a:extLst>
              <a:ext uri="{FF2B5EF4-FFF2-40B4-BE49-F238E27FC236}">
                <a16:creationId xmlns:a16="http://schemas.microsoft.com/office/drawing/2014/main" id="{4CF3E27D-9F3C-E810-D843-408FABD12EB7}"/>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64B1E53-AC15-4205-800C-9F5E79E353F7}" type="slidenum">
              <a:t>9</a:t>
            </a:fld>
            <a:endParaRPr lang="sv-SE" sz="1200" b="0" i="0" u="none" strike="noStrike" kern="1200" cap="none" spc="0" baseline="0">
              <a:solidFill>
                <a:srgbClr val="000000"/>
              </a:solidFill>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685800" y="1143000"/>
            <a:ext cx="5486400" cy="3086100"/>
          </a:xfrm>
        </p:spPr>
      </p:sp>
      <p:sp>
        <p:nvSpPr>
          <p:cNvPr id="3" name="Platshållare för anteckningar 2"/>
          <p:cNvSpPr>
            <a:spLocks noGrp="1"/>
          </p:cNvSpPr>
          <p:nvPr>
            <p:ph type="body" idx="1"/>
          </p:nvPr>
        </p:nvSpPr>
        <p:spPr/>
        <p:txBody>
          <a:bodyPr/>
          <a:lstStyle/>
          <a:p>
            <a:r>
              <a:rPr lang="sv-SE" dirty="0"/>
              <a:t>Under </a:t>
            </a:r>
            <a:r>
              <a:rPr lang="sv-SE" dirty="0" err="1"/>
              <a:t>inanadning</a:t>
            </a:r>
            <a:r>
              <a:rPr lang="sv-SE" dirty="0"/>
              <a:t> innan patienten hinner får någon andetag från ventilator, han drar så hårt </a:t>
            </a:r>
            <a:r>
              <a:rPr lang="sv-SE" dirty="0" err="1"/>
              <a:t>pga</a:t>
            </a:r>
            <a:r>
              <a:rPr lang="sv-SE" dirty="0"/>
              <a:t> diafragma </a:t>
            </a:r>
            <a:r>
              <a:rPr lang="sv-SE" dirty="0" err="1"/>
              <a:t>akttivitete</a:t>
            </a:r>
            <a:r>
              <a:rPr lang="sv-SE" dirty="0"/>
              <a:t> att det blir en ökning av volym i de område som är nära diafragma medan det blir en sänkning av volym i de område som är i non </a:t>
            </a:r>
            <a:r>
              <a:rPr lang="sv-SE" dirty="0" err="1"/>
              <a:t>dependenyt</a:t>
            </a:r>
            <a:r>
              <a:rPr lang="sv-SE" dirty="0"/>
              <a:t> position. Det innebär att det blir </a:t>
            </a:r>
            <a:r>
              <a:rPr lang="sv-SE" dirty="0" err="1"/>
              <a:t>enshift</a:t>
            </a:r>
            <a:r>
              <a:rPr lang="sv-SE" dirty="0"/>
              <a:t> av volym mellan olika regioner i lungan, mekanism som visats vara skadlig. </a:t>
            </a:r>
            <a:endParaRPr lang="en-GB" dirty="0"/>
          </a:p>
        </p:txBody>
      </p:sp>
      <p:sp>
        <p:nvSpPr>
          <p:cNvPr id="4" name="Platshållare för bildnummer 3"/>
          <p:cNvSpPr>
            <a:spLocks noGrp="1"/>
          </p:cNvSpPr>
          <p:nvPr>
            <p:ph type="sldNum" sz="quarter" idx="5"/>
          </p:nvPr>
        </p:nvSpPr>
        <p:spPr/>
        <p:txBody>
          <a:bodyPr/>
          <a:lstStyle/>
          <a:p>
            <a:pPr lvl="0"/>
            <a:fld id="{B1A80940-1951-4245-AEAA-A946374194F0}" type="slidenum">
              <a:rPr lang="sv-SE" smtClean="0"/>
              <a:t>10</a:t>
            </a:fld>
            <a:endParaRPr lang="sv-SE"/>
          </a:p>
        </p:txBody>
      </p:sp>
    </p:spTree>
    <p:extLst>
      <p:ext uri="{BB962C8B-B14F-4D97-AF65-F5344CB8AC3E}">
        <p14:creationId xmlns:p14="http://schemas.microsoft.com/office/powerpoint/2010/main" val="4006263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23643991-4524-8217-F82B-DC8629F23F71}"/>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934F83F-AECC-43D0-AC07-41516C6631F6}" type="slidenum">
              <a:t>11</a:t>
            </a:fld>
            <a:endParaRPr lang="sv-SE" sz="1200" b="0" i="0" u="none" strike="noStrike" kern="1200" cap="none" spc="0" baseline="0">
              <a:solidFill>
                <a:srgbClr val="000000"/>
              </a:solidFill>
              <a:uFillTx/>
              <a:latin typeface="Calibri"/>
            </a:endParaRPr>
          </a:p>
        </p:txBody>
      </p:sp>
      <p:sp>
        <p:nvSpPr>
          <p:cNvPr id="3" name="Rectangle 1">
            <a:extLst>
              <a:ext uri="{FF2B5EF4-FFF2-40B4-BE49-F238E27FC236}">
                <a16:creationId xmlns:a16="http://schemas.microsoft.com/office/drawing/2014/main" id="{B577F954-E4CB-0B8D-DBD9-299A6F5E12F8}"/>
              </a:ext>
            </a:extLst>
          </p:cNvPr>
          <p:cNvSpPr>
            <a:spLocks noGrp="1" noRot="1" noChangeAspect="1"/>
          </p:cNvSpPr>
          <p:nvPr>
            <p:ph type="sldImg"/>
          </p:nvPr>
        </p:nvSpPr>
        <p:spPr>
          <a:xfrm>
            <a:off x="217490" y="812801"/>
            <a:ext cx="7123111" cy="4008436"/>
          </a:xfrm>
          <a:solidFill>
            <a:srgbClr val="FFFFFF"/>
          </a:solidFill>
          <a:ln w="12701">
            <a:solidFill>
              <a:srgbClr val="000000"/>
            </a:solidFill>
            <a:prstDash val="solid"/>
            <a:miter/>
          </a:ln>
        </p:spPr>
      </p:sp>
      <p:sp>
        <p:nvSpPr>
          <p:cNvPr id="4" name="Rectangle 2">
            <a:extLst>
              <a:ext uri="{FF2B5EF4-FFF2-40B4-BE49-F238E27FC236}">
                <a16:creationId xmlns:a16="http://schemas.microsoft.com/office/drawing/2014/main" id="{C6139EFE-27C1-CD19-8A29-6888AE08110D}"/>
              </a:ext>
            </a:extLst>
          </p:cNvPr>
          <p:cNvSpPr txBox="1">
            <a:spLocks noGrp="1"/>
          </p:cNvSpPr>
          <p:nvPr>
            <p:ph type="body" sz="quarter" idx="1"/>
          </p:nvPr>
        </p:nvSpPr>
        <p:spPr>
          <a:xfrm>
            <a:off x="755651" y="5078413"/>
            <a:ext cx="6048371" cy="4811709"/>
          </a:xfrm>
        </p:spPr>
        <p:txBody>
          <a:bodyPr wrap="none" anchor="ct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4882BD-9676-B302-E1C4-6099111665F9}"/>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sv-SE"/>
              <a:t>Klicka här för att ändra mall för rubrikformat</a:t>
            </a:r>
          </a:p>
        </p:txBody>
      </p:sp>
      <p:sp>
        <p:nvSpPr>
          <p:cNvPr id="3" name="Underrubrik 2">
            <a:extLst>
              <a:ext uri="{FF2B5EF4-FFF2-40B4-BE49-F238E27FC236}">
                <a16:creationId xmlns:a16="http://schemas.microsoft.com/office/drawing/2014/main" id="{CCD79CDF-2E73-9A66-6399-6D0AC98453CB}"/>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sv-SE"/>
              <a:t>Klicka här för att ändra mall för underrubrikformat</a:t>
            </a:r>
          </a:p>
        </p:txBody>
      </p:sp>
      <p:sp>
        <p:nvSpPr>
          <p:cNvPr id="4" name="Platshållare för datum 3">
            <a:extLst>
              <a:ext uri="{FF2B5EF4-FFF2-40B4-BE49-F238E27FC236}">
                <a16:creationId xmlns:a16="http://schemas.microsoft.com/office/drawing/2014/main" id="{292A7049-C16D-BFB4-106E-952210F05F17}"/>
              </a:ext>
            </a:extLst>
          </p:cNvPr>
          <p:cNvSpPr txBox="1">
            <a:spLocks noGrp="1"/>
          </p:cNvSpPr>
          <p:nvPr>
            <p:ph type="dt" sz="half" idx="7"/>
          </p:nvPr>
        </p:nvSpPr>
        <p:spPr/>
        <p:txBody>
          <a:bodyPr/>
          <a:lstStyle>
            <a:lvl1pPr>
              <a:defRPr/>
            </a:lvl1pPr>
          </a:lstStyle>
          <a:p>
            <a:pPr lvl="0"/>
            <a:fld id="{BA8D5AAD-5669-49B2-800D-5FCA31FFDA79}" type="datetime1">
              <a:rPr lang="sv-SE"/>
              <a:pPr lvl="0"/>
              <a:t>2024-05-30</a:t>
            </a:fld>
            <a:endParaRPr lang="sv-SE"/>
          </a:p>
        </p:txBody>
      </p:sp>
      <p:sp>
        <p:nvSpPr>
          <p:cNvPr id="5" name="Platshållare för sidfot 4">
            <a:extLst>
              <a:ext uri="{FF2B5EF4-FFF2-40B4-BE49-F238E27FC236}">
                <a16:creationId xmlns:a16="http://schemas.microsoft.com/office/drawing/2014/main" id="{C0A6E766-2DCC-6E02-2E19-6928FDEB0FBE}"/>
              </a:ext>
            </a:extLst>
          </p:cNvPr>
          <p:cNvSpPr txBox="1">
            <a:spLocks noGrp="1"/>
          </p:cNvSpPr>
          <p:nvPr>
            <p:ph type="ftr" sz="quarter" idx="9"/>
          </p:nvPr>
        </p:nvSpPr>
        <p:spPr/>
        <p:txBody>
          <a:bodyPr/>
          <a:lstStyle>
            <a:lvl1pPr>
              <a:defRPr/>
            </a:lvl1pPr>
          </a:lstStyle>
          <a:p>
            <a:pPr lvl="0"/>
            <a:endParaRPr lang="sv-SE"/>
          </a:p>
        </p:txBody>
      </p:sp>
      <p:sp>
        <p:nvSpPr>
          <p:cNvPr id="6" name="Platshållare för bildnummer 5">
            <a:extLst>
              <a:ext uri="{FF2B5EF4-FFF2-40B4-BE49-F238E27FC236}">
                <a16:creationId xmlns:a16="http://schemas.microsoft.com/office/drawing/2014/main" id="{533E36C4-0DED-B411-9516-9F776398D4CE}"/>
              </a:ext>
            </a:extLst>
          </p:cNvPr>
          <p:cNvSpPr txBox="1">
            <a:spLocks noGrp="1"/>
          </p:cNvSpPr>
          <p:nvPr>
            <p:ph type="sldNum" sz="quarter" idx="8"/>
          </p:nvPr>
        </p:nvSpPr>
        <p:spPr/>
        <p:txBody>
          <a:bodyPr/>
          <a:lstStyle>
            <a:lvl1pPr>
              <a:defRPr/>
            </a:lvl1pPr>
          </a:lstStyle>
          <a:p>
            <a:pPr lvl="0"/>
            <a:fld id="{998E06CB-FE2D-4FA5-8A04-2F8D412A251F}" type="slidenum">
              <a:t>‹#›</a:t>
            </a:fld>
            <a:endParaRPr lang="sv-SE"/>
          </a:p>
        </p:txBody>
      </p:sp>
    </p:spTree>
    <p:extLst>
      <p:ext uri="{BB962C8B-B14F-4D97-AF65-F5344CB8AC3E}">
        <p14:creationId xmlns:p14="http://schemas.microsoft.com/office/powerpoint/2010/main" val="73629904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101F165-F4A6-3306-7B79-5156CC2654D5}"/>
              </a:ext>
            </a:extLst>
          </p:cNvPr>
          <p:cNvSpPr txBox="1">
            <a:spLocks noGrp="1"/>
          </p:cNvSpPr>
          <p:nvPr>
            <p:ph type="title"/>
          </p:nvPr>
        </p:nvSpPr>
        <p:spPr/>
        <p:txBody>
          <a:bodyPr/>
          <a:lstStyle>
            <a:lvl1pPr>
              <a:defRPr/>
            </a:lvl1pPr>
          </a:lstStyle>
          <a:p>
            <a:pPr lvl="0"/>
            <a:r>
              <a:rPr lang="sv-SE"/>
              <a:t>Klicka här för att ändra mall för rubrikformat</a:t>
            </a:r>
          </a:p>
        </p:txBody>
      </p:sp>
      <p:sp>
        <p:nvSpPr>
          <p:cNvPr id="3" name="Platshållare för innehåll 2">
            <a:extLst>
              <a:ext uri="{FF2B5EF4-FFF2-40B4-BE49-F238E27FC236}">
                <a16:creationId xmlns:a16="http://schemas.microsoft.com/office/drawing/2014/main" id="{AD099098-CB64-A7F2-0D73-681A16D649B0}"/>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9084E16-1257-46A2-B225-2E024E96A124}"/>
              </a:ext>
            </a:extLst>
          </p:cNvPr>
          <p:cNvSpPr txBox="1">
            <a:spLocks noGrp="1"/>
          </p:cNvSpPr>
          <p:nvPr>
            <p:ph type="dt" sz="half" idx="7"/>
          </p:nvPr>
        </p:nvSpPr>
        <p:spPr/>
        <p:txBody>
          <a:bodyPr/>
          <a:lstStyle>
            <a:lvl1pPr>
              <a:defRPr/>
            </a:lvl1pPr>
          </a:lstStyle>
          <a:p>
            <a:pPr lvl="0"/>
            <a:fld id="{4DD19B6E-7284-4075-B36C-A07803FAA005}" type="datetime1">
              <a:rPr lang="sv-SE"/>
              <a:pPr lvl="0"/>
              <a:t>2024-05-30</a:t>
            </a:fld>
            <a:endParaRPr lang="sv-SE"/>
          </a:p>
        </p:txBody>
      </p:sp>
      <p:sp>
        <p:nvSpPr>
          <p:cNvPr id="5" name="Platshållare för sidfot 4">
            <a:extLst>
              <a:ext uri="{FF2B5EF4-FFF2-40B4-BE49-F238E27FC236}">
                <a16:creationId xmlns:a16="http://schemas.microsoft.com/office/drawing/2014/main" id="{1B4EAB45-151E-C7F5-8A43-801C784653E2}"/>
              </a:ext>
            </a:extLst>
          </p:cNvPr>
          <p:cNvSpPr txBox="1">
            <a:spLocks noGrp="1"/>
          </p:cNvSpPr>
          <p:nvPr>
            <p:ph type="ftr" sz="quarter" idx="9"/>
          </p:nvPr>
        </p:nvSpPr>
        <p:spPr/>
        <p:txBody>
          <a:bodyPr/>
          <a:lstStyle>
            <a:lvl1pPr>
              <a:defRPr/>
            </a:lvl1pPr>
          </a:lstStyle>
          <a:p>
            <a:pPr lvl="0"/>
            <a:endParaRPr lang="sv-SE"/>
          </a:p>
        </p:txBody>
      </p:sp>
      <p:sp>
        <p:nvSpPr>
          <p:cNvPr id="6" name="Platshållare för bildnummer 5">
            <a:extLst>
              <a:ext uri="{FF2B5EF4-FFF2-40B4-BE49-F238E27FC236}">
                <a16:creationId xmlns:a16="http://schemas.microsoft.com/office/drawing/2014/main" id="{76BCF17B-2824-1748-1C61-638FF209CC2F}"/>
              </a:ext>
            </a:extLst>
          </p:cNvPr>
          <p:cNvSpPr txBox="1">
            <a:spLocks noGrp="1"/>
          </p:cNvSpPr>
          <p:nvPr>
            <p:ph type="sldNum" sz="quarter" idx="8"/>
          </p:nvPr>
        </p:nvSpPr>
        <p:spPr/>
        <p:txBody>
          <a:bodyPr/>
          <a:lstStyle>
            <a:lvl1pPr>
              <a:defRPr/>
            </a:lvl1pPr>
          </a:lstStyle>
          <a:p>
            <a:pPr lvl="0"/>
            <a:fld id="{57B5F9FF-FCD7-46C9-B369-600A8403F6D7}" type="slidenum">
              <a:t>‹#›</a:t>
            </a:fld>
            <a:endParaRPr lang="sv-SE"/>
          </a:p>
        </p:txBody>
      </p:sp>
    </p:spTree>
    <p:extLst>
      <p:ext uri="{BB962C8B-B14F-4D97-AF65-F5344CB8AC3E}">
        <p14:creationId xmlns:p14="http://schemas.microsoft.com/office/powerpoint/2010/main" val="174784727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FC5F1AA-CCB4-C992-A498-5FFB41BCB1DD}"/>
              </a:ext>
            </a:extLst>
          </p:cNvPr>
          <p:cNvSpPr txBox="1">
            <a:spLocks noGrp="1"/>
          </p:cNvSpPr>
          <p:nvPr>
            <p:ph type="title"/>
          </p:nvPr>
        </p:nvSpPr>
        <p:spPr>
          <a:xfrm>
            <a:off x="831847" y="1709735"/>
            <a:ext cx="10515600" cy="2852735"/>
          </a:xfrm>
        </p:spPr>
        <p:txBody>
          <a:bodyPr anchor="b"/>
          <a:lstStyle>
            <a:lvl1pPr>
              <a:defRPr sz="6000"/>
            </a:lvl1pPr>
          </a:lstStyle>
          <a:p>
            <a:pPr lvl="0"/>
            <a:r>
              <a:rPr lang="sv-SE"/>
              <a:t>Klicka här för att ändra mall för rubrikformat</a:t>
            </a:r>
          </a:p>
        </p:txBody>
      </p:sp>
      <p:sp>
        <p:nvSpPr>
          <p:cNvPr id="3" name="Platshållare för text 2">
            <a:extLst>
              <a:ext uri="{FF2B5EF4-FFF2-40B4-BE49-F238E27FC236}">
                <a16:creationId xmlns:a16="http://schemas.microsoft.com/office/drawing/2014/main" id="{3F58D4A4-A34A-3DFF-DBF6-42CF4B860305}"/>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DD947AF7-6557-9E43-B6B1-BA0A87D4F4B8}"/>
              </a:ext>
            </a:extLst>
          </p:cNvPr>
          <p:cNvSpPr txBox="1">
            <a:spLocks noGrp="1"/>
          </p:cNvSpPr>
          <p:nvPr>
            <p:ph type="dt" sz="half" idx="7"/>
          </p:nvPr>
        </p:nvSpPr>
        <p:spPr/>
        <p:txBody>
          <a:bodyPr/>
          <a:lstStyle>
            <a:lvl1pPr>
              <a:defRPr/>
            </a:lvl1pPr>
          </a:lstStyle>
          <a:p>
            <a:pPr lvl="0"/>
            <a:fld id="{B6100856-3DFA-40D9-9C2C-48FC4D53746F}" type="datetime1">
              <a:rPr lang="sv-SE"/>
              <a:pPr lvl="0"/>
              <a:t>2024-05-30</a:t>
            </a:fld>
            <a:endParaRPr lang="sv-SE"/>
          </a:p>
        </p:txBody>
      </p:sp>
      <p:sp>
        <p:nvSpPr>
          <p:cNvPr id="5" name="Platshållare för sidfot 4">
            <a:extLst>
              <a:ext uri="{FF2B5EF4-FFF2-40B4-BE49-F238E27FC236}">
                <a16:creationId xmlns:a16="http://schemas.microsoft.com/office/drawing/2014/main" id="{4D577C82-1E93-0BB3-6A3A-69E42A769889}"/>
              </a:ext>
            </a:extLst>
          </p:cNvPr>
          <p:cNvSpPr txBox="1">
            <a:spLocks noGrp="1"/>
          </p:cNvSpPr>
          <p:nvPr>
            <p:ph type="ftr" sz="quarter" idx="9"/>
          </p:nvPr>
        </p:nvSpPr>
        <p:spPr/>
        <p:txBody>
          <a:bodyPr/>
          <a:lstStyle>
            <a:lvl1pPr>
              <a:defRPr/>
            </a:lvl1pPr>
          </a:lstStyle>
          <a:p>
            <a:pPr lvl="0"/>
            <a:endParaRPr lang="sv-SE"/>
          </a:p>
        </p:txBody>
      </p:sp>
      <p:sp>
        <p:nvSpPr>
          <p:cNvPr id="6" name="Platshållare för bildnummer 5">
            <a:extLst>
              <a:ext uri="{FF2B5EF4-FFF2-40B4-BE49-F238E27FC236}">
                <a16:creationId xmlns:a16="http://schemas.microsoft.com/office/drawing/2014/main" id="{8EF4CA56-B5B0-37A6-5BDB-C8F31FD16469}"/>
              </a:ext>
            </a:extLst>
          </p:cNvPr>
          <p:cNvSpPr txBox="1">
            <a:spLocks noGrp="1"/>
          </p:cNvSpPr>
          <p:nvPr>
            <p:ph type="sldNum" sz="quarter" idx="8"/>
          </p:nvPr>
        </p:nvSpPr>
        <p:spPr/>
        <p:txBody>
          <a:bodyPr/>
          <a:lstStyle>
            <a:lvl1pPr>
              <a:defRPr/>
            </a:lvl1pPr>
          </a:lstStyle>
          <a:p>
            <a:pPr lvl="0"/>
            <a:fld id="{D706354C-3ACA-485F-9A98-937F8AAFEC26}" type="slidenum">
              <a:t>‹#›</a:t>
            </a:fld>
            <a:endParaRPr lang="sv-SE"/>
          </a:p>
        </p:txBody>
      </p:sp>
    </p:spTree>
    <p:extLst>
      <p:ext uri="{BB962C8B-B14F-4D97-AF65-F5344CB8AC3E}">
        <p14:creationId xmlns:p14="http://schemas.microsoft.com/office/powerpoint/2010/main" val="1147729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38F6A3F-E130-CF32-1694-0745A0C4FAF9}"/>
              </a:ext>
            </a:extLst>
          </p:cNvPr>
          <p:cNvSpPr txBox="1">
            <a:spLocks noGrp="1"/>
          </p:cNvSpPr>
          <p:nvPr>
            <p:ph type="title"/>
          </p:nvPr>
        </p:nvSpPr>
        <p:spPr/>
        <p:txBody>
          <a:bodyPr/>
          <a:lstStyle>
            <a:lvl1pPr>
              <a:defRPr/>
            </a:lvl1pPr>
          </a:lstStyle>
          <a:p>
            <a:pPr lvl="0"/>
            <a:r>
              <a:rPr lang="sv-SE"/>
              <a:t>Klicka här för att ändra mall för rubrikformat</a:t>
            </a:r>
          </a:p>
        </p:txBody>
      </p:sp>
      <p:sp>
        <p:nvSpPr>
          <p:cNvPr id="3" name="Platshållare för innehåll 2">
            <a:extLst>
              <a:ext uri="{FF2B5EF4-FFF2-40B4-BE49-F238E27FC236}">
                <a16:creationId xmlns:a16="http://schemas.microsoft.com/office/drawing/2014/main" id="{331D424F-C492-0D2F-04CD-72911DD8B93D}"/>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58627307-DD43-1CE8-2E8D-3824D4764E03}"/>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4A196C27-FFEB-AF8C-7523-0045E5ABF1F1}"/>
              </a:ext>
            </a:extLst>
          </p:cNvPr>
          <p:cNvSpPr txBox="1">
            <a:spLocks noGrp="1"/>
          </p:cNvSpPr>
          <p:nvPr>
            <p:ph type="dt" sz="half" idx="7"/>
          </p:nvPr>
        </p:nvSpPr>
        <p:spPr/>
        <p:txBody>
          <a:bodyPr/>
          <a:lstStyle>
            <a:lvl1pPr>
              <a:defRPr/>
            </a:lvl1pPr>
          </a:lstStyle>
          <a:p>
            <a:pPr lvl="0"/>
            <a:fld id="{F999D7AD-7C7A-45A4-BE3D-2748DDB931AC}" type="datetime1">
              <a:rPr lang="sv-SE"/>
              <a:pPr lvl="0"/>
              <a:t>2024-05-30</a:t>
            </a:fld>
            <a:endParaRPr lang="sv-SE"/>
          </a:p>
        </p:txBody>
      </p:sp>
      <p:sp>
        <p:nvSpPr>
          <p:cNvPr id="6" name="Platshållare för sidfot 5">
            <a:extLst>
              <a:ext uri="{FF2B5EF4-FFF2-40B4-BE49-F238E27FC236}">
                <a16:creationId xmlns:a16="http://schemas.microsoft.com/office/drawing/2014/main" id="{F36791A8-6249-AB11-BDC6-9BA58C66AF8D}"/>
              </a:ext>
            </a:extLst>
          </p:cNvPr>
          <p:cNvSpPr txBox="1">
            <a:spLocks noGrp="1"/>
          </p:cNvSpPr>
          <p:nvPr>
            <p:ph type="ftr" sz="quarter" idx="9"/>
          </p:nvPr>
        </p:nvSpPr>
        <p:spPr/>
        <p:txBody>
          <a:bodyPr/>
          <a:lstStyle>
            <a:lvl1pPr>
              <a:defRPr/>
            </a:lvl1pPr>
          </a:lstStyle>
          <a:p>
            <a:pPr lvl="0"/>
            <a:endParaRPr lang="sv-SE"/>
          </a:p>
        </p:txBody>
      </p:sp>
      <p:sp>
        <p:nvSpPr>
          <p:cNvPr id="7" name="Platshållare för bildnummer 6">
            <a:extLst>
              <a:ext uri="{FF2B5EF4-FFF2-40B4-BE49-F238E27FC236}">
                <a16:creationId xmlns:a16="http://schemas.microsoft.com/office/drawing/2014/main" id="{A919D3E8-E7E0-0DF7-9AD8-850CE74EC05A}"/>
              </a:ext>
            </a:extLst>
          </p:cNvPr>
          <p:cNvSpPr txBox="1">
            <a:spLocks noGrp="1"/>
          </p:cNvSpPr>
          <p:nvPr>
            <p:ph type="sldNum" sz="quarter" idx="8"/>
          </p:nvPr>
        </p:nvSpPr>
        <p:spPr/>
        <p:txBody>
          <a:bodyPr/>
          <a:lstStyle>
            <a:lvl1pPr>
              <a:defRPr/>
            </a:lvl1pPr>
          </a:lstStyle>
          <a:p>
            <a:pPr lvl="0"/>
            <a:fld id="{CC9B0798-84FB-47D7-BADF-C0CAA3B42EF1}" type="slidenum">
              <a:t>‹#›</a:t>
            </a:fld>
            <a:endParaRPr lang="sv-SE"/>
          </a:p>
        </p:txBody>
      </p:sp>
    </p:spTree>
    <p:extLst>
      <p:ext uri="{BB962C8B-B14F-4D97-AF65-F5344CB8AC3E}">
        <p14:creationId xmlns:p14="http://schemas.microsoft.com/office/powerpoint/2010/main" val="3187543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178CA7C-BDD7-AD5E-6A6E-A6EFEEDB8EC8}"/>
              </a:ext>
            </a:extLst>
          </p:cNvPr>
          <p:cNvSpPr txBox="1">
            <a:spLocks noGrp="1"/>
          </p:cNvSpPr>
          <p:nvPr>
            <p:ph type="title"/>
          </p:nvPr>
        </p:nvSpPr>
        <p:spPr>
          <a:xfrm>
            <a:off x="839784" y="365129"/>
            <a:ext cx="10515600" cy="1325559"/>
          </a:xfrm>
        </p:spPr>
        <p:txBody>
          <a:bodyPr/>
          <a:lstStyle>
            <a:lvl1pPr>
              <a:defRPr/>
            </a:lvl1pPr>
          </a:lstStyle>
          <a:p>
            <a:pPr lvl="0"/>
            <a:r>
              <a:rPr lang="sv-SE"/>
              <a:t>Klicka här för att ändra mall för rubrikformat</a:t>
            </a:r>
          </a:p>
        </p:txBody>
      </p:sp>
      <p:sp>
        <p:nvSpPr>
          <p:cNvPr id="3" name="Platshållare för text 2">
            <a:extLst>
              <a:ext uri="{FF2B5EF4-FFF2-40B4-BE49-F238E27FC236}">
                <a16:creationId xmlns:a16="http://schemas.microsoft.com/office/drawing/2014/main" id="{25CCE86A-3D6B-843D-5A56-63F60C743A4B}"/>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F22A9B06-0717-902C-A7AE-735668567167}"/>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0B9C5F76-020F-65B5-7A6E-32D1E916644A}"/>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87877345-0009-7A44-158C-42200BDC6935}"/>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586CDE13-0ED4-2440-C8EE-6D7F94C4E25B}"/>
              </a:ext>
            </a:extLst>
          </p:cNvPr>
          <p:cNvSpPr txBox="1">
            <a:spLocks noGrp="1"/>
          </p:cNvSpPr>
          <p:nvPr>
            <p:ph type="dt" sz="half" idx="7"/>
          </p:nvPr>
        </p:nvSpPr>
        <p:spPr/>
        <p:txBody>
          <a:bodyPr/>
          <a:lstStyle>
            <a:lvl1pPr>
              <a:defRPr/>
            </a:lvl1pPr>
          </a:lstStyle>
          <a:p>
            <a:pPr lvl="0"/>
            <a:fld id="{FDD2A6A5-C61B-47F4-A6C3-1491E28994D2}" type="datetime1">
              <a:rPr lang="sv-SE"/>
              <a:pPr lvl="0"/>
              <a:t>2024-05-30</a:t>
            </a:fld>
            <a:endParaRPr lang="sv-SE"/>
          </a:p>
        </p:txBody>
      </p:sp>
      <p:sp>
        <p:nvSpPr>
          <p:cNvPr id="8" name="Platshållare för sidfot 7">
            <a:extLst>
              <a:ext uri="{FF2B5EF4-FFF2-40B4-BE49-F238E27FC236}">
                <a16:creationId xmlns:a16="http://schemas.microsoft.com/office/drawing/2014/main" id="{C753FAEB-6F5A-FD80-0157-0C6CECB0D8AF}"/>
              </a:ext>
            </a:extLst>
          </p:cNvPr>
          <p:cNvSpPr txBox="1">
            <a:spLocks noGrp="1"/>
          </p:cNvSpPr>
          <p:nvPr>
            <p:ph type="ftr" sz="quarter" idx="9"/>
          </p:nvPr>
        </p:nvSpPr>
        <p:spPr/>
        <p:txBody>
          <a:bodyPr/>
          <a:lstStyle>
            <a:lvl1pPr>
              <a:defRPr/>
            </a:lvl1pPr>
          </a:lstStyle>
          <a:p>
            <a:pPr lvl="0"/>
            <a:endParaRPr lang="sv-SE"/>
          </a:p>
        </p:txBody>
      </p:sp>
      <p:sp>
        <p:nvSpPr>
          <p:cNvPr id="9" name="Platshållare för bildnummer 8">
            <a:extLst>
              <a:ext uri="{FF2B5EF4-FFF2-40B4-BE49-F238E27FC236}">
                <a16:creationId xmlns:a16="http://schemas.microsoft.com/office/drawing/2014/main" id="{67F0A149-EB3E-8CF5-F05D-3BC7FD95AA2F}"/>
              </a:ext>
            </a:extLst>
          </p:cNvPr>
          <p:cNvSpPr txBox="1">
            <a:spLocks noGrp="1"/>
          </p:cNvSpPr>
          <p:nvPr>
            <p:ph type="sldNum" sz="quarter" idx="8"/>
          </p:nvPr>
        </p:nvSpPr>
        <p:spPr/>
        <p:txBody>
          <a:bodyPr/>
          <a:lstStyle>
            <a:lvl1pPr>
              <a:defRPr/>
            </a:lvl1pPr>
          </a:lstStyle>
          <a:p>
            <a:pPr lvl="0"/>
            <a:fld id="{F87BF502-EE24-49B3-ADF6-0F1132BCED92}" type="slidenum">
              <a:t>‹#›</a:t>
            </a:fld>
            <a:endParaRPr lang="sv-SE"/>
          </a:p>
        </p:txBody>
      </p:sp>
    </p:spTree>
    <p:extLst>
      <p:ext uri="{BB962C8B-B14F-4D97-AF65-F5344CB8AC3E}">
        <p14:creationId xmlns:p14="http://schemas.microsoft.com/office/powerpoint/2010/main" val="14639000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4140F1-FA12-AC81-45BD-98D1495E7DED}"/>
              </a:ext>
            </a:extLst>
          </p:cNvPr>
          <p:cNvSpPr txBox="1">
            <a:spLocks noGrp="1"/>
          </p:cNvSpPr>
          <p:nvPr>
            <p:ph type="title"/>
          </p:nvPr>
        </p:nvSpPr>
        <p:spPr/>
        <p:txBody>
          <a:bodyPr/>
          <a:lstStyle>
            <a:lvl1pPr>
              <a:defRPr/>
            </a:lvl1pPr>
          </a:lstStyle>
          <a:p>
            <a:pPr lvl="0"/>
            <a:r>
              <a:rPr lang="sv-SE"/>
              <a:t>Klicka här för att ändra mall för rubrikformat</a:t>
            </a:r>
          </a:p>
        </p:txBody>
      </p:sp>
      <p:sp>
        <p:nvSpPr>
          <p:cNvPr id="3" name="Platshållare för datum 2">
            <a:extLst>
              <a:ext uri="{FF2B5EF4-FFF2-40B4-BE49-F238E27FC236}">
                <a16:creationId xmlns:a16="http://schemas.microsoft.com/office/drawing/2014/main" id="{EA038279-F46C-5815-BEB0-9F784818A348}"/>
              </a:ext>
            </a:extLst>
          </p:cNvPr>
          <p:cNvSpPr txBox="1">
            <a:spLocks noGrp="1"/>
          </p:cNvSpPr>
          <p:nvPr>
            <p:ph type="dt" sz="half" idx="7"/>
          </p:nvPr>
        </p:nvSpPr>
        <p:spPr/>
        <p:txBody>
          <a:bodyPr/>
          <a:lstStyle>
            <a:lvl1pPr>
              <a:defRPr/>
            </a:lvl1pPr>
          </a:lstStyle>
          <a:p>
            <a:pPr lvl="0"/>
            <a:fld id="{B8834D77-72A2-4E38-98D5-F967ABEC3E96}" type="datetime1">
              <a:rPr lang="sv-SE"/>
              <a:pPr lvl="0"/>
              <a:t>2024-05-30</a:t>
            </a:fld>
            <a:endParaRPr lang="sv-SE"/>
          </a:p>
        </p:txBody>
      </p:sp>
      <p:sp>
        <p:nvSpPr>
          <p:cNvPr id="4" name="Platshållare för sidfot 3">
            <a:extLst>
              <a:ext uri="{FF2B5EF4-FFF2-40B4-BE49-F238E27FC236}">
                <a16:creationId xmlns:a16="http://schemas.microsoft.com/office/drawing/2014/main" id="{E74CF177-03CF-A496-E14D-F5608B475FEF}"/>
              </a:ext>
            </a:extLst>
          </p:cNvPr>
          <p:cNvSpPr txBox="1">
            <a:spLocks noGrp="1"/>
          </p:cNvSpPr>
          <p:nvPr>
            <p:ph type="ftr" sz="quarter" idx="9"/>
          </p:nvPr>
        </p:nvSpPr>
        <p:spPr/>
        <p:txBody>
          <a:bodyPr/>
          <a:lstStyle>
            <a:lvl1pPr>
              <a:defRPr/>
            </a:lvl1pPr>
          </a:lstStyle>
          <a:p>
            <a:pPr lvl="0"/>
            <a:endParaRPr lang="sv-SE"/>
          </a:p>
        </p:txBody>
      </p:sp>
      <p:sp>
        <p:nvSpPr>
          <p:cNvPr id="5" name="Platshållare för bildnummer 4">
            <a:extLst>
              <a:ext uri="{FF2B5EF4-FFF2-40B4-BE49-F238E27FC236}">
                <a16:creationId xmlns:a16="http://schemas.microsoft.com/office/drawing/2014/main" id="{2E4A9C2F-E65F-8E56-C299-EB066E3BD2A5}"/>
              </a:ext>
            </a:extLst>
          </p:cNvPr>
          <p:cNvSpPr txBox="1">
            <a:spLocks noGrp="1"/>
          </p:cNvSpPr>
          <p:nvPr>
            <p:ph type="sldNum" sz="quarter" idx="8"/>
          </p:nvPr>
        </p:nvSpPr>
        <p:spPr/>
        <p:txBody>
          <a:bodyPr/>
          <a:lstStyle>
            <a:lvl1pPr>
              <a:defRPr/>
            </a:lvl1pPr>
          </a:lstStyle>
          <a:p>
            <a:pPr lvl="0"/>
            <a:fld id="{E8E65EAF-0037-4572-8605-695ABC9ABDEF}" type="slidenum">
              <a:t>‹#›</a:t>
            </a:fld>
            <a:endParaRPr lang="sv-SE"/>
          </a:p>
        </p:txBody>
      </p:sp>
    </p:spTree>
    <p:extLst>
      <p:ext uri="{BB962C8B-B14F-4D97-AF65-F5344CB8AC3E}">
        <p14:creationId xmlns:p14="http://schemas.microsoft.com/office/powerpoint/2010/main" val="3515706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EFA49E7-7396-F108-23AE-CCDB893FE595}"/>
              </a:ext>
            </a:extLst>
          </p:cNvPr>
          <p:cNvSpPr txBox="1">
            <a:spLocks noGrp="1"/>
          </p:cNvSpPr>
          <p:nvPr>
            <p:ph type="dt" sz="half" idx="7"/>
          </p:nvPr>
        </p:nvSpPr>
        <p:spPr/>
        <p:txBody>
          <a:bodyPr/>
          <a:lstStyle>
            <a:lvl1pPr>
              <a:defRPr/>
            </a:lvl1pPr>
          </a:lstStyle>
          <a:p>
            <a:pPr lvl="0"/>
            <a:fld id="{613E95B5-FABD-45D4-B37F-D76BB63DAF31}" type="datetime1">
              <a:rPr lang="sv-SE"/>
              <a:pPr lvl="0"/>
              <a:t>2024-05-30</a:t>
            </a:fld>
            <a:endParaRPr lang="sv-SE"/>
          </a:p>
        </p:txBody>
      </p:sp>
      <p:sp>
        <p:nvSpPr>
          <p:cNvPr id="3" name="Platshållare för sidfot 2">
            <a:extLst>
              <a:ext uri="{FF2B5EF4-FFF2-40B4-BE49-F238E27FC236}">
                <a16:creationId xmlns:a16="http://schemas.microsoft.com/office/drawing/2014/main" id="{B32EA273-CC47-33D8-928D-C99D681209BB}"/>
              </a:ext>
            </a:extLst>
          </p:cNvPr>
          <p:cNvSpPr txBox="1">
            <a:spLocks noGrp="1"/>
          </p:cNvSpPr>
          <p:nvPr>
            <p:ph type="ftr" sz="quarter" idx="9"/>
          </p:nvPr>
        </p:nvSpPr>
        <p:spPr/>
        <p:txBody>
          <a:bodyPr/>
          <a:lstStyle>
            <a:lvl1pPr>
              <a:defRPr/>
            </a:lvl1pPr>
          </a:lstStyle>
          <a:p>
            <a:pPr lvl="0"/>
            <a:endParaRPr lang="sv-SE"/>
          </a:p>
        </p:txBody>
      </p:sp>
      <p:sp>
        <p:nvSpPr>
          <p:cNvPr id="4" name="Platshållare för bildnummer 3">
            <a:extLst>
              <a:ext uri="{FF2B5EF4-FFF2-40B4-BE49-F238E27FC236}">
                <a16:creationId xmlns:a16="http://schemas.microsoft.com/office/drawing/2014/main" id="{E6C6BDFB-318C-3FC6-627D-1341A1B71235}"/>
              </a:ext>
            </a:extLst>
          </p:cNvPr>
          <p:cNvSpPr txBox="1">
            <a:spLocks noGrp="1"/>
          </p:cNvSpPr>
          <p:nvPr>
            <p:ph type="sldNum" sz="quarter" idx="8"/>
          </p:nvPr>
        </p:nvSpPr>
        <p:spPr/>
        <p:txBody>
          <a:bodyPr/>
          <a:lstStyle>
            <a:lvl1pPr>
              <a:defRPr/>
            </a:lvl1pPr>
          </a:lstStyle>
          <a:p>
            <a:pPr lvl="0"/>
            <a:fld id="{60100392-3245-4DB0-8B02-09C9E3CAF8BF}" type="slidenum">
              <a:t>‹#›</a:t>
            </a:fld>
            <a:endParaRPr lang="sv-SE"/>
          </a:p>
        </p:txBody>
      </p:sp>
    </p:spTree>
    <p:extLst>
      <p:ext uri="{BB962C8B-B14F-4D97-AF65-F5344CB8AC3E}">
        <p14:creationId xmlns:p14="http://schemas.microsoft.com/office/powerpoint/2010/main" val="325487912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9E9FAA-D81F-C3D9-F71B-1752B994CA0D}"/>
              </a:ext>
            </a:extLst>
          </p:cNvPr>
          <p:cNvSpPr txBox="1">
            <a:spLocks noGrp="1"/>
          </p:cNvSpPr>
          <p:nvPr>
            <p:ph type="title"/>
          </p:nvPr>
        </p:nvSpPr>
        <p:spPr>
          <a:xfrm>
            <a:off x="839784" y="457200"/>
            <a:ext cx="3932240" cy="1600200"/>
          </a:xfrm>
        </p:spPr>
        <p:txBody>
          <a:bodyPr anchor="b"/>
          <a:lstStyle>
            <a:lvl1pPr>
              <a:defRPr sz="3200"/>
            </a:lvl1pPr>
          </a:lstStyle>
          <a:p>
            <a:pPr lvl="0"/>
            <a:r>
              <a:rPr lang="sv-SE"/>
              <a:t>Klicka här för att ändra mall för rubrikformat</a:t>
            </a:r>
          </a:p>
        </p:txBody>
      </p:sp>
      <p:sp>
        <p:nvSpPr>
          <p:cNvPr id="3" name="Platshållare för innehåll 2">
            <a:extLst>
              <a:ext uri="{FF2B5EF4-FFF2-40B4-BE49-F238E27FC236}">
                <a16:creationId xmlns:a16="http://schemas.microsoft.com/office/drawing/2014/main" id="{3A9D5985-4C1E-275D-8BF7-3812B80DC8B4}"/>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DC3042D3-D2AF-02EF-FC79-A754B03141A7}"/>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FB9BF88-34C5-BC81-50F1-6C6B32AA631E}"/>
              </a:ext>
            </a:extLst>
          </p:cNvPr>
          <p:cNvSpPr txBox="1">
            <a:spLocks noGrp="1"/>
          </p:cNvSpPr>
          <p:nvPr>
            <p:ph type="dt" sz="half" idx="7"/>
          </p:nvPr>
        </p:nvSpPr>
        <p:spPr/>
        <p:txBody>
          <a:bodyPr/>
          <a:lstStyle>
            <a:lvl1pPr>
              <a:defRPr/>
            </a:lvl1pPr>
          </a:lstStyle>
          <a:p>
            <a:pPr lvl="0"/>
            <a:fld id="{9B4A3676-4C2B-42A0-9E65-C1D74635EA36}" type="datetime1">
              <a:rPr lang="sv-SE"/>
              <a:pPr lvl="0"/>
              <a:t>2024-05-30</a:t>
            </a:fld>
            <a:endParaRPr lang="sv-SE"/>
          </a:p>
        </p:txBody>
      </p:sp>
      <p:sp>
        <p:nvSpPr>
          <p:cNvPr id="6" name="Platshållare för sidfot 5">
            <a:extLst>
              <a:ext uri="{FF2B5EF4-FFF2-40B4-BE49-F238E27FC236}">
                <a16:creationId xmlns:a16="http://schemas.microsoft.com/office/drawing/2014/main" id="{D1F7705D-942E-EBC7-A784-5FC74C37E7E7}"/>
              </a:ext>
            </a:extLst>
          </p:cNvPr>
          <p:cNvSpPr txBox="1">
            <a:spLocks noGrp="1"/>
          </p:cNvSpPr>
          <p:nvPr>
            <p:ph type="ftr" sz="quarter" idx="9"/>
          </p:nvPr>
        </p:nvSpPr>
        <p:spPr/>
        <p:txBody>
          <a:bodyPr/>
          <a:lstStyle>
            <a:lvl1pPr>
              <a:defRPr/>
            </a:lvl1pPr>
          </a:lstStyle>
          <a:p>
            <a:pPr lvl="0"/>
            <a:endParaRPr lang="sv-SE"/>
          </a:p>
        </p:txBody>
      </p:sp>
      <p:sp>
        <p:nvSpPr>
          <p:cNvPr id="7" name="Platshållare för bildnummer 6">
            <a:extLst>
              <a:ext uri="{FF2B5EF4-FFF2-40B4-BE49-F238E27FC236}">
                <a16:creationId xmlns:a16="http://schemas.microsoft.com/office/drawing/2014/main" id="{7686E7A1-1783-F275-05C6-3F09C207FB8F}"/>
              </a:ext>
            </a:extLst>
          </p:cNvPr>
          <p:cNvSpPr txBox="1">
            <a:spLocks noGrp="1"/>
          </p:cNvSpPr>
          <p:nvPr>
            <p:ph type="sldNum" sz="quarter" idx="8"/>
          </p:nvPr>
        </p:nvSpPr>
        <p:spPr/>
        <p:txBody>
          <a:bodyPr/>
          <a:lstStyle>
            <a:lvl1pPr>
              <a:defRPr/>
            </a:lvl1pPr>
          </a:lstStyle>
          <a:p>
            <a:pPr lvl="0"/>
            <a:fld id="{FD2C1289-0009-4BD8-B0DB-A0B16AFB6CFE}" type="slidenum">
              <a:t>‹#›</a:t>
            </a:fld>
            <a:endParaRPr lang="sv-SE"/>
          </a:p>
        </p:txBody>
      </p:sp>
    </p:spTree>
    <p:extLst>
      <p:ext uri="{BB962C8B-B14F-4D97-AF65-F5344CB8AC3E}">
        <p14:creationId xmlns:p14="http://schemas.microsoft.com/office/powerpoint/2010/main" val="3780932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CB6983C-5D89-A721-28DA-22C9E2B066F5}"/>
              </a:ext>
            </a:extLst>
          </p:cNvPr>
          <p:cNvSpPr txBox="1">
            <a:spLocks noGrp="1"/>
          </p:cNvSpPr>
          <p:nvPr>
            <p:ph type="title"/>
          </p:nvPr>
        </p:nvSpPr>
        <p:spPr>
          <a:xfrm>
            <a:off x="839784" y="457200"/>
            <a:ext cx="3932240" cy="1600200"/>
          </a:xfrm>
        </p:spPr>
        <p:txBody>
          <a:bodyPr anchor="b"/>
          <a:lstStyle>
            <a:lvl1pPr>
              <a:defRPr sz="3200"/>
            </a:lvl1pPr>
          </a:lstStyle>
          <a:p>
            <a:pPr lvl="0"/>
            <a:r>
              <a:rPr lang="sv-SE"/>
              <a:t>Klicka här för att ändra mall för rubrikformat</a:t>
            </a:r>
          </a:p>
        </p:txBody>
      </p:sp>
      <p:sp>
        <p:nvSpPr>
          <p:cNvPr id="3" name="Platshållare för bild 2">
            <a:extLst>
              <a:ext uri="{FF2B5EF4-FFF2-40B4-BE49-F238E27FC236}">
                <a16:creationId xmlns:a16="http://schemas.microsoft.com/office/drawing/2014/main" id="{087DD621-D3B2-B888-4826-AD1F8C3F801B}"/>
              </a:ext>
            </a:extLst>
          </p:cNvPr>
          <p:cNvSpPr txBox="1">
            <a:spLocks noGrp="1"/>
          </p:cNvSpPr>
          <p:nvPr>
            <p:ph type="pic" idx="1"/>
          </p:nvPr>
        </p:nvSpPr>
        <p:spPr>
          <a:xfrm>
            <a:off x="5183184" y="987423"/>
            <a:ext cx="6172200" cy="4873623"/>
          </a:xfrm>
        </p:spPr>
        <p:txBody>
          <a:bodyPr/>
          <a:lstStyle>
            <a:lvl1pPr marL="0" indent="0">
              <a:buNone/>
              <a:defRPr sz="3200"/>
            </a:lvl1pPr>
          </a:lstStyle>
          <a:p>
            <a:pPr lvl="0"/>
            <a:endParaRPr lang="sv-SE"/>
          </a:p>
        </p:txBody>
      </p:sp>
      <p:sp>
        <p:nvSpPr>
          <p:cNvPr id="4" name="Platshållare för text 3">
            <a:extLst>
              <a:ext uri="{FF2B5EF4-FFF2-40B4-BE49-F238E27FC236}">
                <a16:creationId xmlns:a16="http://schemas.microsoft.com/office/drawing/2014/main" id="{D2E1432A-C27B-296E-0583-1CAB81994C90}"/>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1EC91A5-E906-C448-E4A0-F96C69808C7D}"/>
              </a:ext>
            </a:extLst>
          </p:cNvPr>
          <p:cNvSpPr txBox="1">
            <a:spLocks noGrp="1"/>
          </p:cNvSpPr>
          <p:nvPr>
            <p:ph type="dt" sz="half" idx="7"/>
          </p:nvPr>
        </p:nvSpPr>
        <p:spPr/>
        <p:txBody>
          <a:bodyPr/>
          <a:lstStyle>
            <a:lvl1pPr>
              <a:defRPr/>
            </a:lvl1pPr>
          </a:lstStyle>
          <a:p>
            <a:pPr lvl="0"/>
            <a:fld id="{BDFE4C8C-C8D5-4711-BBFC-D0079302434E}" type="datetime1">
              <a:rPr lang="sv-SE"/>
              <a:pPr lvl="0"/>
              <a:t>2024-05-30</a:t>
            </a:fld>
            <a:endParaRPr lang="sv-SE"/>
          </a:p>
        </p:txBody>
      </p:sp>
      <p:sp>
        <p:nvSpPr>
          <p:cNvPr id="6" name="Platshållare för sidfot 5">
            <a:extLst>
              <a:ext uri="{FF2B5EF4-FFF2-40B4-BE49-F238E27FC236}">
                <a16:creationId xmlns:a16="http://schemas.microsoft.com/office/drawing/2014/main" id="{CAB679DE-FCBC-8068-C8AB-61284C3EE06D}"/>
              </a:ext>
            </a:extLst>
          </p:cNvPr>
          <p:cNvSpPr txBox="1">
            <a:spLocks noGrp="1"/>
          </p:cNvSpPr>
          <p:nvPr>
            <p:ph type="ftr" sz="quarter" idx="9"/>
          </p:nvPr>
        </p:nvSpPr>
        <p:spPr/>
        <p:txBody>
          <a:bodyPr/>
          <a:lstStyle>
            <a:lvl1pPr>
              <a:defRPr/>
            </a:lvl1pPr>
          </a:lstStyle>
          <a:p>
            <a:pPr lvl="0"/>
            <a:endParaRPr lang="sv-SE"/>
          </a:p>
        </p:txBody>
      </p:sp>
      <p:sp>
        <p:nvSpPr>
          <p:cNvPr id="7" name="Platshållare för bildnummer 6">
            <a:extLst>
              <a:ext uri="{FF2B5EF4-FFF2-40B4-BE49-F238E27FC236}">
                <a16:creationId xmlns:a16="http://schemas.microsoft.com/office/drawing/2014/main" id="{82A35FB7-6755-CE28-CCC5-2476CF7078BF}"/>
              </a:ext>
            </a:extLst>
          </p:cNvPr>
          <p:cNvSpPr txBox="1">
            <a:spLocks noGrp="1"/>
          </p:cNvSpPr>
          <p:nvPr>
            <p:ph type="sldNum" sz="quarter" idx="8"/>
          </p:nvPr>
        </p:nvSpPr>
        <p:spPr/>
        <p:txBody>
          <a:bodyPr/>
          <a:lstStyle>
            <a:lvl1pPr>
              <a:defRPr/>
            </a:lvl1pPr>
          </a:lstStyle>
          <a:p>
            <a:pPr lvl="0"/>
            <a:fld id="{E11A524E-8DC8-4549-961A-61384B3FB2EF}" type="slidenum">
              <a:t>‹#›</a:t>
            </a:fld>
            <a:endParaRPr lang="sv-SE"/>
          </a:p>
        </p:txBody>
      </p:sp>
    </p:spTree>
    <p:extLst>
      <p:ext uri="{BB962C8B-B14F-4D97-AF65-F5344CB8AC3E}">
        <p14:creationId xmlns:p14="http://schemas.microsoft.com/office/powerpoint/2010/main" val="2934488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99D7633-E82B-BF28-F621-FD5CFFF7D8FB}"/>
              </a:ext>
            </a:extLst>
          </p:cNvPr>
          <p:cNvSpPr txBox="1">
            <a:spLocks noGrp="1"/>
          </p:cNvSpPr>
          <p:nvPr>
            <p:ph type="title"/>
          </p:nvPr>
        </p:nvSpPr>
        <p:spPr/>
        <p:txBody>
          <a:bodyPr/>
          <a:lstStyle>
            <a:lvl1pPr>
              <a:defRPr/>
            </a:lvl1pPr>
          </a:lstStyle>
          <a:p>
            <a:pPr lvl="0"/>
            <a:r>
              <a:rPr lang="sv-SE"/>
              <a:t>Klicka här för att ändra mall för rubrikformat</a:t>
            </a:r>
          </a:p>
        </p:txBody>
      </p:sp>
      <p:sp>
        <p:nvSpPr>
          <p:cNvPr id="3" name="Platshållare för lodrät text 2">
            <a:extLst>
              <a:ext uri="{FF2B5EF4-FFF2-40B4-BE49-F238E27FC236}">
                <a16:creationId xmlns:a16="http://schemas.microsoft.com/office/drawing/2014/main" id="{C1ED5E6B-D478-7D1B-EFD4-A25FD0BD45F3}"/>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E9FA90A-74A3-FAAF-754C-63084C876D66}"/>
              </a:ext>
            </a:extLst>
          </p:cNvPr>
          <p:cNvSpPr txBox="1">
            <a:spLocks noGrp="1"/>
          </p:cNvSpPr>
          <p:nvPr>
            <p:ph type="dt" sz="half" idx="7"/>
          </p:nvPr>
        </p:nvSpPr>
        <p:spPr/>
        <p:txBody>
          <a:bodyPr/>
          <a:lstStyle>
            <a:lvl1pPr>
              <a:defRPr/>
            </a:lvl1pPr>
          </a:lstStyle>
          <a:p>
            <a:pPr lvl="0"/>
            <a:fld id="{66C6F77A-8F5A-4F46-B671-F18D48B9B9C1}" type="datetime1">
              <a:rPr lang="sv-SE"/>
              <a:pPr lvl="0"/>
              <a:t>2024-05-30</a:t>
            </a:fld>
            <a:endParaRPr lang="sv-SE"/>
          </a:p>
        </p:txBody>
      </p:sp>
      <p:sp>
        <p:nvSpPr>
          <p:cNvPr id="5" name="Platshållare för sidfot 4">
            <a:extLst>
              <a:ext uri="{FF2B5EF4-FFF2-40B4-BE49-F238E27FC236}">
                <a16:creationId xmlns:a16="http://schemas.microsoft.com/office/drawing/2014/main" id="{D9CEEF2F-D18A-D892-5807-1AD8CB33DBEB}"/>
              </a:ext>
            </a:extLst>
          </p:cNvPr>
          <p:cNvSpPr txBox="1">
            <a:spLocks noGrp="1"/>
          </p:cNvSpPr>
          <p:nvPr>
            <p:ph type="ftr" sz="quarter" idx="9"/>
          </p:nvPr>
        </p:nvSpPr>
        <p:spPr/>
        <p:txBody>
          <a:bodyPr/>
          <a:lstStyle>
            <a:lvl1pPr>
              <a:defRPr/>
            </a:lvl1pPr>
          </a:lstStyle>
          <a:p>
            <a:pPr lvl="0"/>
            <a:endParaRPr lang="sv-SE"/>
          </a:p>
        </p:txBody>
      </p:sp>
      <p:sp>
        <p:nvSpPr>
          <p:cNvPr id="6" name="Platshållare för bildnummer 5">
            <a:extLst>
              <a:ext uri="{FF2B5EF4-FFF2-40B4-BE49-F238E27FC236}">
                <a16:creationId xmlns:a16="http://schemas.microsoft.com/office/drawing/2014/main" id="{B8FE923E-3B5C-5987-1888-E7BCA2CE2FD7}"/>
              </a:ext>
            </a:extLst>
          </p:cNvPr>
          <p:cNvSpPr txBox="1">
            <a:spLocks noGrp="1"/>
          </p:cNvSpPr>
          <p:nvPr>
            <p:ph type="sldNum" sz="quarter" idx="8"/>
          </p:nvPr>
        </p:nvSpPr>
        <p:spPr/>
        <p:txBody>
          <a:bodyPr/>
          <a:lstStyle>
            <a:lvl1pPr>
              <a:defRPr/>
            </a:lvl1pPr>
          </a:lstStyle>
          <a:p>
            <a:pPr lvl="0"/>
            <a:fld id="{7A2267A5-42D3-4F83-B7FB-A3B62BD23430}" type="slidenum">
              <a:t>‹#›</a:t>
            </a:fld>
            <a:endParaRPr lang="sv-SE"/>
          </a:p>
        </p:txBody>
      </p:sp>
    </p:spTree>
    <p:extLst>
      <p:ext uri="{BB962C8B-B14F-4D97-AF65-F5344CB8AC3E}">
        <p14:creationId xmlns:p14="http://schemas.microsoft.com/office/powerpoint/2010/main" val="2110942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8CA24D07-421F-2679-0089-2C69F79A2482}"/>
              </a:ext>
            </a:extLst>
          </p:cNvPr>
          <p:cNvSpPr txBox="1">
            <a:spLocks noGrp="1"/>
          </p:cNvSpPr>
          <p:nvPr>
            <p:ph type="title" orient="vert"/>
          </p:nvPr>
        </p:nvSpPr>
        <p:spPr>
          <a:xfrm>
            <a:off x="8724903" y="365129"/>
            <a:ext cx="2628899" cy="5811834"/>
          </a:xfrm>
        </p:spPr>
        <p:txBody>
          <a:bodyPr vert="eaVert"/>
          <a:lstStyle>
            <a:lvl1pPr>
              <a:defRPr/>
            </a:lvl1pPr>
          </a:lstStyle>
          <a:p>
            <a:pPr lvl="0"/>
            <a:r>
              <a:rPr lang="sv-SE"/>
              <a:t>Klicka här för att ändra mall för rubrikformat</a:t>
            </a:r>
          </a:p>
        </p:txBody>
      </p:sp>
      <p:sp>
        <p:nvSpPr>
          <p:cNvPr id="3" name="Platshållare för lodrät text 2">
            <a:extLst>
              <a:ext uri="{FF2B5EF4-FFF2-40B4-BE49-F238E27FC236}">
                <a16:creationId xmlns:a16="http://schemas.microsoft.com/office/drawing/2014/main" id="{F7BF4288-16E9-D5D3-0A5F-C58FD5F96A50}"/>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8E3E803-28A0-FCA0-D76E-2922073C326B}"/>
              </a:ext>
            </a:extLst>
          </p:cNvPr>
          <p:cNvSpPr txBox="1">
            <a:spLocks noGrp="1"/>
          </p:cNvSpPr>
          <p:nvPr>
            <p:ph type="dt" sz="half" idx="7"/>
          </p:nvPr>
        </p:nvSpPr>
        <p:spPr/>
        <p:txBody>
          <a:bodyPr/>
          <a:lstStyle>
            <a:lvl1pPr>
              <a:defRPr/>
            </a:lvl1pPr>
          </a:lstStyle>
          <a:p>
            <a:pPr lvl="0"/>
            <a:fld id="{28FBF84A-3651-4F69-B6E4-F9BE79FAEEF1}" type="datetime1">
              <a:rPr lang="sv-SE"/>
              <a:pPr lvl="0"/>
              <a:t>2024-05-30</a:t>
            </a:fld>
            <a:endParaRPr lang="sv-SE"/>
          </a:p>
        </p:txBody>
      </p:sp>
      <p:sp>
        <p:nvSpPr>
          <p:cNvPr id="5" name="Platshållare för sidfot 4">
            <a:extLst>
              <a:ext uri="{FF2B5EF4-FFF2-40B4-BE49-F238E27FC236}">
                <a16:creationId xmlns:a16="http://schemas.microsoft.com/office/drawing/2014/main" id="{BE41325B-1F36-E8CA-C313-6054057D1FCC}"/>
              </a:ext>
            </a:extLst>
          </p:cNvPr>
          <p:cNvSpPr txBox="1">
            <a:spLocks noGrp="1"/>
          </p:cNvSpPr>
          <p:nvPr>
            <p:ph type="ftr" sz="quarter" idx="9"/>
          </p:nvPr>
        </p:nvSpPr>
        <p:spPr/>
        <p:txBody>
          <a:bodyPr/>
          <a:lstStyle>
            <a:lvl1pPr>
              <a:defRPr/>
            </a:lvl1pPr>
          </a:lstStyle>
          <a:p>
            <a:pPr lvl="0"/>
            <a:endParaRPr lang="sv-SE"/>
          </a:p>
        </p:txBody>
      </p:sp>
      <p:sp>
        <p:nvSpPr>
          <p:cNvPr id="6" name="Platshållare för bildnummer 5">
            <a:extLst>
              <a:ext uri="{FF2B5EF4-FFF2-40B4-BE49-F238E27FC236}">
                <a16:creationId xmlns:a16="http://schemas.microsoft.com/office/drawing/2014/main" id="{702B7590-4AE2-5271-39A6-8D049D017BF8}"/>
              </a:ext>
            </a:extLst>
          </p:cNvPr>
          <p:cNvSpPr txBox="1">
            <a:spLocks noGrp="1"/>
          </p:cNvSpPr>
          <p:nvPr>
            <p:ph type="sldNum" sz="quarter" idx="8"/>
          </p:nvPr>
        </p:nvSpPr>
        <p:spPr/>
        <p:txBody>
          <a:bodyPr/>
          <a:lstStyle>
            <a:lvl1pPr>
              <a:defRPr/>
            </a:lvl1pPr>
          </a:lstStyle>
          <a:p>
            <a:pPr lvl="0"/>
            <a:fld id="{27EE629F-DA40-4E4D-9D29-FBF225A633F3}" type="slidenum">
              <a:t>‹#›</a:t>
            </a:fld>
            <a:endParaRPr lang="sv-SE"/>
          </a:p>
        </p:txBody>
      </p:sp>
    </p:spTree>
    <p:extLst>
      <p:ext uri="{BB962C8B-B14F-4D97-AF65-F5344CB8AC3E}">
        <p14:creationId xmlns:p14="http://schemas.microsoft.com/office/powerpoint/2010/main" val="35208256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npassad layout">
    <p:spTree>
      <p:nvGrpSpPr>
        <p:cNvPr id="1" name=""/>
        <p:cNvGrpSpPr/>
        <p:nvPr/>
      </p:nvGrpSpPr>
      <p:grpSpPr>
        <a:xfrm>
          <a:off x="0" y="0"/>
          <a:ext cx="0" cy="0"/>
          <a:chOff x="0" y="0"/>
          <a:chExt cx="0" cy="0"/>
        </a:xfrm>
      </p:grpSpPr>
      <p:sp>
        <p:nvSpPr>
          <p:cNvPr id="2" name=" 1">
            <a:extLst>
              <a:ext uri="{FF2B5EF4-FFF2-40B4-BE49-F238E27FC236}">
                <a16:creationId xmlns:a16="http://schemas.microsoft.com/office/drawing/2014/main" id="{92579DF5-C851-29E7-E7E0-430860E54F64}"/>
              </a:ext>
            </a:extLst>
          </p:cNvPr>
          <p:cNvSpPr txBox="1">
            <a:spLocks noGrp="1"/>
          </p:cNvSpPr>
          <p:nvPr>
            <p:ph type="title"/>
          </p:nvPr>
        </p:nvSpPr>
        <p:spPr/>
        <p:txBody>
          <a:bodyPr/>
          <a:lstStyle>
            <a:lvl1pPr>
              <a:defRPr/>
            </a:lvl1pPr>
          </a:lstStyle>
          <a:p>
            <a:pPr lvl="0"/>
            <a:r>
              <a:rPr lang="sv-SE"/>
              <a:t>Klicka här för att ändra mall för rubrikformat</a:t>
            </a:r>
          </a:p>
        </p:txBody>
      </p:sp>
    </p:spTree>
    <p:extLst>
      <p:ext uri="{BB962C8B-B14F-4D97-AF65-F5344CB8AC3E}">
        <p14:creationId xmlns:p14="http://schemas.microsoft.com/office/powerpoint/2010/main" val="28874373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D8007-ED21-9954-5C18-2686E951964E}"/>
              </a:ext>
            </a:extLst>
          </p:cNvPr>
          <p:cNvSpPr txBox="1">
            <a:spLocks noGrp="1"/>
          </p:cNvSpPr>
          <p:nvPr>
            <p:ph type="title"/>
          </p:nvPr>
        </p:nvSpPr>
        <p:spPr>
          <a:xfrm>
            <a:off x="609603" y="170133"/>
            <a:ext cx="10972800" cy="338328"/>
          </a:xfrm>
        </p:spPr>
        <p:txBody>
          <a:bodyPr anchor="b" anchorCtr="1"/>
          <a:lstStyle>
            <a:lvl1pPr algn="ctr">
              <a:defRPr lang="en-US" sz="1800" b="1"/>
            </a:lvl1pPr>
          </a:lstStyle>
          <a:p>
            <a:pPr lvl="0"/>
            <a:r>
              <a:rPr lang="en-US"/>
              <a:t>Click to edit Master title style</a:t>
            </a:r>
          </a:p>
        </p:txBody>
      </p:sp>
      <p:sp>
        <p:nvSpPr>
          <p:cNvPr id="3" name="Picture Placeholder 2">
            <a:extLst>
              <a:ext uri="{FF2B5EF4-FFF2-40B4-BE49-F238E27FC236}">
                <a16:creationId xmlns:a16="http://schemas.microsoft.com/office/drawing/2014/main" id="{B22B96A0-FDB8-DB64-AB52-12488A802316}"/>
              </a:ext>
            </a:extLst>
          </p:cNvPr>
          <p:cNvSpPr txBox="1">
            <a:spLocks noGrp="1"/>
          </p:cNvSpPr>
          <p:nvPr>
            <p:ph type="pic" idx="4294967295"/>
          </p:nvPr>
        </p:nvSpPr>
        <p:spPr>
          <a:xfrm>
            <a:off x="609603" y="541708"/>
            <a:ext cx="7619996" cy="5715000"/>
          </a:xfrm>
          <a:ln w="9528">
            <a:solidFill>
              <a:srgbClr val="7F7F7F"/>
            </a:solidFill>
            <a:prstDash val="solid"/>
          </a:ln>
        </p:spPr>
        <p:txBody>
          <a:bodyPr/>
          <a:lstStyle>
            <a:lvl1pPr marL="0" indent="0">
              <a:buNone/>
              <a:defRPr lang="en-US" sz="3200"/>
            </a:lvl1pPr>
          </a:lstStyle>
          <a:p>
            <a:pPr lvl="0"/>
            <a:endParaRPr lang="en-US"/>
          </a:p>
        </p:txBody>
      </p:sp>
      <p:sp>
        <p:nvSpPr>
          <p:cNvPr id="4" name="Text Placeholder 3">
            <a:extLst>
              <a:ext uri="{FF2B5EF4-FFF2-40B4-BE49-F238E27FC236}">
                <a16:creationId xmlns:a16="http://schemas.microsoft.com/office/drawing/2014/main" id="{B8B54C91-55AC-7A96-4AD5-74A68E592940}"/>
              </a:ext>
            </a:extLst>
          </p:cNvPr>
          <p:cNvSpPr txBox="1">
            <a:spLocks noGrp="1"/>
          </p:cNvSpPr>
          <p:nvPr>
            <p:ph type="body" idx="4294967295"/>
          </p:nvPr>
        </p:nvSpPr>
        <p:spPr>
          <a:xfrm>
            <a:off x="8331198" y="2438403"/>
            <a:ext cx="3251204" cy="3812700"/>
          </a:xfrm>
        </p:spPr>
        <p:txBody>
          <a:bodyPr anchor="b"/>
          <a:lstStyle>
            <a:lvl1pPr marL="0" indent="0">
              <a:buNone/>
              <a:defRPr lang="en-US" sz="1000"/>
            </a:lvl1pPr>
          </a:lstStyle>
          <a:p>
            <a:pPr lvl="0"/>
            <a:r>
              <a:rPr lang="en-US"/>
              <a:t>Click to edit Master text styles</a:t>
            </a:r>
          </a:p>
        </p:txBody>
      </p:sp>
      <p:sp>
        <p:nvSpPr>
          <p:cNvPr id="5" name="Footer Placeholder 5">
            <a:extLst>
              <a:ext uri="{FF2B5EF4-FFF2-40B4-BE49-F238E27FC236}">
                <a16:creationId xmlns:a16="http://schemas.microsoft.com/office/drawing/2014/main" id="{6911410F-C3D3-9CB3-8E23-04EECC88867D}"/>
              </a:ext>
            </a:extLst>
          </p:cNvPr>
          <p:cNvSpPr txBox="1">
            <a:spLocks noGrp="1"/>
          </p:cNvSpPr>
          <p:nvPr>
            <p:ph type="ftr" sz="quarter" idx="9"/>
          </p:nvPr>
        </p:nvSpPr>
        <p:spPr>
          <a:xfrm>
            <a:off x="3556001" y="6356351"/>
            <a:ext cx="7518397" cy="365129"/>
          </a:xfrm>
        </p:spPr>
        <p:txBody>
          <a:bodyPr/>
          <a:lstStyle>
            <a:lvl1pPr>
              <a:defRPr lang="en-US" sz="900"/>
            </a:lvl1pPr>
          </a:lstStyle>
          <a:p>
            <a:pPr lvl="0"/>
            <a:r>
              <a:rPr lang="en-US"/>
              <a:t>Copyright © 2009 Wolters Kluwer. Published by Lippincott Williams &amp; Wilkins.</a:t>
            </a:r>
          </a:p>
        </p:txBody>
      </p:sp>
      <p:sp>
        <p:nvSpPr>
          <p:cNvPr id="6" name="Slide Number Placeholder 6">
            <a:extLst>
              <a:ext uri="{FF2B5EF4-FFF2-40B4-BE49-F238E27FC236}">
                <a16:creationId xmlns:a16="http://schemas.microsoft.com/office/drawing/2014/main" id="{AB14CE1F-6060-CAC0-B951-6DC39C283188}"/>
              </a:ext>
            </a:extLst>
          </p:cNvPr>
          <p:cNvSpPr txBox="1">
            <a:spLocks noGrp="1"/>
          </p:cNvSpPr>
          <p:nvPr>
            <p:ph type="sldNum" sz="quarter" idx="8"/>
          </p:nvPr>
        </p:nvSpPr>
        <p:spPr>
          <a:xfrm>
            <a:off x="11074398" y="6356351"/>
            <a:ext cx="508004" cy="365129"/>
          </a:xfrm>
        </p:spPr>
        <p:txBody>
          <a:bodyPr/>
          <a:lstStyle>
            <a:lvl1pPr>
              <a:defRPr lang="en-US" sz="900"/>
            </a:lvl1pPr>
          </a:lstStyle>
          <a:p>
            <a:pPr lvl="0"/>
            <a:fld id="{D393938A-2737-4C04-856C-3053E881CB9A}" type="slidenum">
              <a:t>‹#›</a:t>
            </a:fld>
            <a:endParaRPr lang="en-US"/>
          </a:p>
        </p:txBody>
      </p:sp>
      <p:sp>
        <p:nvSpPr>
          <p:cNvPr id="7" name="Text Placeholder 3">
            <a:extLst>
              <a:ext uri="{FF2B5EF4-FFF2-40B4-BE49-F238E27FC236}">
                <a16:creationId xmlns:a16="http://schemas.microsoft.com/office/drawing/2014/main" id="{54DE54F2-05E0-A6DB-06B0-72C155D29431}"/>
              </a:ext>
            </a:extLst>
          </p:cNvPr>
          <p:cNvSpPr txBox="1">
            <a:spLocks noGrp="1"/>
          </p:cNvSpPr>
          <p:nvPr>
            <p:ph type="body" idx="4294967295"/>
          </p:nvPr>
        </p:nvSpPr>
        <p:spPr>
          <a:xfrm>
            <a:off x="8331198" y="550651"/>
            <a:ext cx="3251204" cy="1831497"/>
          </a:xfrm>
        </p:spPr>
        <p:txBody>
          <a:bodyPr/>
          <a:lstStyle>
            <a:lvl1pPr marL="0" indent="0">
              <a:buNone/>
              <a:defRPr lang="en-US" sz="1000"/>
            </a:lvl1pPr>
          </a:lstStyle>
          <a:p>
            <a:pPr lvl="0"/>
            <a:r>
              <a:rPr lang="en-US"/>
              <a:t>Click to edit Master text styles</a:t>
            </a:r>
          </a:p>
        </p:txBody>
      </p:sp>
      <p:pic>
        <p:nvPicPr>
          <p:cNvPr id="8" name="Picture 4">
            <a:extLst>
              <a:ext uri="{FF2B5EF4-FFF2-40B4-BE49-F238E27FC236}">
                <a16:creationId xmlns:a16="http://schemas.microsoft.com/office/drawing/2014/main" id="{649422CB-12BF-E9A4-B097-FA7C6C716945}"/>
              </a:ext>
            </a:extLst>
          </p:cNvPr>
          <p:cNvPicPr>
            <a:picLocks noChangeAspect="1"/>
          </p:cNvPicPr>
          <p:nvPr/>
        </p:nvPicPr>
        <p:blipFill>
          <a:blip r:embed="rId2"/>
          <a:stretch>
            <a:fillRect/>
          </a:stretch>
        </p:blipFill>
        <p:spPr>
          <a:xfrm>
            <a:off x="673098" y="6324603"/>
            <a:ext cx="1663695" cy="304796"/>
          </a:xfrm>
          <a:prstGeom prst="rect">
            <a:avLst/>
          </a:prstGeom>
          <a:noFill/>
          <a:ln cap="flat">
            <a:noFill/>
          </a:ln>
        </p:spPr>
      </p:pic>
    </p:spTree>
    <p:extLst>
      <p:ext uri="{BB962C8B-B14F-4D97-AF65-F5344CB8AC3E}">
        <p14:creationId xmlns:p14="http://schemas.microsoft.com/office/powerpoint/2010/main" val="209951587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3D489C47-D3BD-818C-EBEE-18942103C225}"/>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sv-SE"/>
              <a:t>Klicka här för att ändra mall för rubrikformat</a:t>
            </a:r>
          </a:p>
        </p:txBody>
      </p:sp>
      <p:sp>
        <p:nvSpPr>
          <p:cNvPr id="3" name="Platshållare för text 2">
            <a:extLst>
              <a:ext uri="{FF2B5EF4-FFF2-40B4-BE49-F238E27FC236}">
                <a16:creationId xmlns:a16="http://schemas.microsoft.com/office/drawing/2014/main" id="{51DCE9BF-4A40-8B33-AA62-88AC059D53D9}"/>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C0A29B7-627A-1D73-D55C-98BC5AA21812}"/>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sv-SE" sz="1200" b="0" i="0" u="none" strike="noStrike" kern="1200" cap="none" spc="0" baseline="0">
                <a:solidFill>
                  <a:srgbClr val="898989"/>
                </a:solidFill>
                <a:uFillTx/>
                <a:latin typeface="Calibri"/>
              </a:defRPr>
            </a:lvl1pPr>
          </a:lstStyle>
          <a:p>
            <a:pPr lvl="0"/>
            <a:fld id="{AAD8908B-94FD-4B2F-8ABF-90F3F9B5CC38}" type="datetime1">
              <a:rPr lang="sv-SE"/>
              <a:pPr lvl="0"/>
              <a:t>2024-05-30</a:t>
            </a:fld>
            <a:endParaRPr lang="sv-SE"/>
          </a:p>
        </p:txBody>
      </p:sp>
      <p:sp>
        <p:nvSpPr>
          <p:cNvPr id="5" name="Platshållare för sidfot 4">
            <a:extLst>
              <a:ext uri="{FF2B5EF4-FFF2-40B4-BE49-F238E27FC236}">
                <a16:creationId xmlns:a16="http://schemas.microsoft.com/office/drawing/2014/main" id="{280D760B-0847-680D-CF61-3DF6AD389BEF}"/>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sv-SE" sz="1200" b="0" i="0" u="none" strike="noStrike" kern="1200" cap="none" spc="0" baseline="0">
                <a:solidFill>
                  <a:srgbClr val="898989"/>
                </a:solidFill>
                <a:uFillTx/>
                <a:latin typeface="Calibri"/>
              </a:defRPr>
            </a:lvl1pPr>
          </a:lstStyle>
          <a:p>
            <a:pPr lvl="0"/>
            <a:endParaRPr lang="sv-SE"/>
          </a:p>
        </p:txBody>
      </p:sp>
      <p:sp>
        <p:nvSpPr>
          <p:cNvPr id="6" name="Platshållare för bildnummer 5">
            <a:extLst>
              <a:ext uri="{FF2B5EF4-FFF2-40B4-BE49-F238E27FC236}">
                <a16:creationId xmlns:a16="http://schemas.microsoft.com/office/drawing/2014/main" id="{30393B9C-C3D6-FBDA-82B9-6680E8CDEF5A}"/>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sv-SE" sz="1200" b="0" i="0" u="none" strike="noStrike" kern="1200" cap="none" spc="0" baseline="0">
                <a:solidFill>
                  <a:srgbClr val="898989"/>
                </a:solidFill>
                <a:uFillTx/>
                <a:latin typeface="Calibri"/>
              </a:defRPr>
            </a:lvl1pPr>
          </a:lstStyle>
          <a:p>
            <a:pPr lvl="0"/>
            <a:fld id="{AF62080A-754F-4372-8ABF-1E6F125B0BB7}" type="slidenum">
              <a:t>‹#›</a:t>
            </a:fld>
            <a:endParaRPr lang="sv-S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marL="0" marR="0" lvl="0" indent="0" algn="l" defTabSz="914400" rtl="0" fontAlgn="auto" hangingPunct="1">
        <a:lnSpc>
          <a:spcPct val="90000"/>
        </a:lnSpc>
        <a:spcBef>
          <a:spcPts val="0"/>
        </a:spcBef>
        <a:spcAft>
          <a:spcPts val="0"/>
        </a:spcAft>
        <a:buNone/>
        <a:tabLst/>
        <a:defRPr lang="sv-SE"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sv-SE"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sv-SE"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sv-SE"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sv-SE"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sv-SE"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C159410-F5AE-68D3-4205-1A74149DEF82}"/>
              </a:ext>
            </a:extLst>
          </p:cNvPr>
          <p:cNvSpPr txBox="1">
            <a:spLocks noGrp="1"/>
          </p:cNvSpPr>
          <p:nvPr>
            <p:ph type="ctrTitle"/>
          </p:nvPr>
        </p:nvSpPr>
        <p:spPr>
          <a:xfrm>
            <a:off x="1524003" y="1122361"/>
            <a:ext cx="10098158" cy="1978642"/>
          </a:xfrm>
        </p:spPr>
        <p:txBody>
          <a:bodyPr/>
          <a:lstStyle/>
          <a:p>
            <a:pPr lvl="0"/>
            <a:r>
              <a:rPr lang="sv-SE" sz="4800"/>
              <a:t>Tryckunderstöd för ARDS-patienter</a:t>
            </a:r>
          </a:p>
        </p:txBody>
      </p:sp>
      <p:sp>
        <p:nvSpPr>
          <p:cNvPr id="3" name="Underrubrik 2">
            <a:extLst>
              <a:ext uri="{FF2B5EF4-FFF2-40B4-BE49-F238E27FC236}">
                <a16:creationId xmlns:a16="http://schemas.microsoft.com/office/drawing/2014/main" id="{B8886DFA-21F5-30F3-084E-65BA3824236B}"/>
              </a:ext>
            </a:extLst>
          </p:cNvPr>
          <p:cNvSpPr txBox="1">
            <a:spLocks noGrp="1"/>
          </p:cNvSpPr>
          <p:nvPr>
            <p:ph type="subTitle" idx="1"/>
          </p:nvPr>
        </p:nvSpPr>
        <p:spPr/>
        <p:txBody>
          <a:bodyPr/>
          <a:lstStyle/>
          <a:p>
            <a:pPr lvl="0">
              <a:lnSpc>
                <a:spcPct val="80000"/>
              </a:lnSpc>
            </a:pPr>
            <a:r>
              <a:rPr lang="sv-SE">
                <a:latin typeface="Calibri Light"/>
              </a:rPr>
              <a:t>Francesca Campoccia Jalde </a:t>
            </a:r>
          </a:p>
          <a:p>
            <a:pPr lvl="0">
              <a:lnSpc>
                <a:spcPct val="80000"/>
              </a:lnSpc>
            </a:pPr>
            <a:r>
              <a:rPr lang="sv-SE">
                <a:latin typeface="Calibri Light"/>
              </a:rPr>
              <a:t>MD, PhD, Överläkare</a:t>
            </a:r>
          </a:p>
          <a:p>
            <a:pPr lvl="0">
              <a:lnSpc>
                <a:spcPct val="80000"/>
              </a:lnSpc>
            </a:pPr>
            <a:r>
              <a:rPr lang="sv-SE">
                <a:latin typeface="Calibri Light"/>
              </a:rPr>
              <a:t>Thorax Anestesi och Intensivvård, PMI</a:t>
            </a:r>
          </a:p>
          <a:p>
            <a:pPr lvl="0">
              <a:lnSpc>
                <a:spcPct val="80000"/>
              </a:lnSpc>
            </a:pPr>
            <a:r>
              <a:rPr lang="sv-SE">
                <a:latin typeface="Calibri Light"/>
              </a:rPr>
              <a:t>Karolinska Universitetssjukhuset Solna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30">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AC72DA-D5CF-8FB6-2FF5-FB148A04BFBF}"/>
              </a:ext>
            </a:extLst>
          </p:cNvPr>
          <p:cNvSpPr txBox="1">
            <a:spLocks noGrp="1"/>
          </p:cNvSpPr>
          <p:nvPr>
            <p:ph type="title"/>
          </p:nvPr>
        </p:nvSpPr>
        <p:spPr>
          <a:xfrm>
            <a:off x="212031" y="344555"/>
            <a:ext cx="11304105" cy="1336605"/>
          </a:xfrm>
        </p:spPr>
        <p:txBody>
          <a:bodyPr/>
          <a:lstStyle/>
          <a:p>
            <a:pPr lvl="0"/>
            <a:r>
              <a:rPr lang="sv-SE" sz="3600"/>
              <a:t>Från LUNG SAFE studie </a:t>
            </a:r>
            <a:br>
              <a:rPr lang="sv-SE" sz="3600"/>
            </a:br>
            <a:r>
              <a:rPr lang="sv-SE" sz="3600"/>
              <a:t>observationell, internationell studie hos 13000 pt</a:t>
            </a:r>
          </a:p>
        </p:txBody>
      </p:sp>
      <p:sp>
        <p:nvSpPr>
          <p:cNvPr id="3" name="Platshållare för text 3">
            <a:extLst>
              <a:ext uri="{FF2B5EF4-FFF2-40B4-BE49-F238E27FC236}">
                <a16:creationId xmlns:a16="http://schemas.microsoft.com/office/drawing/2014/main" id="{216DBFD5-D943-3572-41B5-E81FCAB55303}"/>
              </a:ext>
            </a:extLst>
          </p:cNvPr>
          <p:cNvSpPr txBox="1">
            <a:spLocks noGrp="1"/>
          </p:cNvSpPr>
          <p:nvPr>
            <p:ph type="body" idx="1"/>
          </p:nvPr>
        </p:nvSpPr>
        <p:spPr/>
        <p:txBody>
          <a:bodyPr/>
          <a:lstStyle/>
          <a:p>
            <a:pPr lvl="0"/>
            <a:r>
              <a:rPr lang="sv-SE" sz="2800">
                <a:latin typeface="Calibri Light"/>
              </a:rPr>
              <a:t>SB i MV (</a:t>
            </a:r>
            <a:r>
              <a:rPr lang="sv-SE" sz="2800" i="1">
                <a:latin typeface="Calibri Light"/>
              </a:rPr>
              <a:t>CCM 2019</a:t>
            </a:r>
            <a:r>
              <a:rPr lang="sv-SE" sz="2800">
                <a:latin typeface="Calibri Light"/>
              </a:rPr>
              <a:t>)</a:t>
            </a:r>
          </a:p>
        </p:txBody>
      </p:sp>
      <p:sp>
        <p:nvSpPr>
          <p:cNvPr id="4" name="Platshållare för innehåll 2">
            <a:extLst>
              <a:ext uri="{FF2B5EF4-FFF2-40B4-BE49-F238E27FC236}">
                <a16:creationId xmlns:a16="http://schemas.microsoft.com/office/drawing/2014/main" id="{5C25B95F-5705-7673-B9B2-88ADDD9108DC}"/>
              </a:ext>
            </a:extLst>
          </p:cNvPr>
          <p:cNvSpPr txBox="1">
            <a:spLocks noGrp="1"/>
          </p:cNvSpPr>
          <p:nvPr>
            <p:ph type="body" idx="3"/>
          </p:nvPr>
        </p:nvSpPr>
        <p:spPr>
          <a:xfrm>
            <a:off x="839784" y="2505071"/>
            <a:ext cx="5157782" cy="3684583"/>
          </a:xfrm>
        </p:spPr>
        <p:txBody>
          <a:bodyPr anchor="t"/>
          <a:lstStyle/>
          <a:p>
            <a:pPr marL="228600" lvl="0" indent="-228600">
              <a:buChar char="•"/>
            </a:pPr>
            <a:r>
              <a:rPr lang="sv-SE" sz="2600" b="0">
                <a:latin typeface="Calibri Light"/>
              </a:rPr>
              <a:t>Spontanandning förändrar inte mortalitet på ICU/sjukhus</a:t>
            </a:r>
          </a:p>
          <a:p>
            <a:pPr marL="228600" lvl="0" indent="-228600">
              <a:buChar char="•"/>
            </a:pPr>
            <a:r>
              <a:rPr lang="sv-SE" sz="2600" b="0">
                <a:latin typeface="Calibri Light"/>
              </a:rPr>
              <a:t>Spontanandning ledde till fler VFDs och kortare ICU tid</a:t>
            </a:r>
          </a:p>
          <a:p>
            <a:pPr marL="228600" lvl="0" indent="-228600">
              <a:buChar char="•"/>
            </a:pPr>
            <a:r>
              <a:rPr lang="sv-SE" sz="2600" b="0">
                <a:latin typeface="Calibri Light"/>
              </a:rPr>
              <a:t>Vt ≤8ml/kg PBW i och plateau Tryck≤ 30cmH2O i 70% av fall. </a:t>
            </a:r>
          </a:p>
        </p:txBody>
      </p:sp>
      <p:sp>
        <p:nvSpPr>
          <p:cNvPr id="5" name="Platshållare för text 4">
            <a:extLst>
              <a:ext uri="{FF2B5EF4-FFF2-40B4-BE49-F238E27FC236}">
                <a16:creationId xmlns:a16="http://schemas.microsoft.com/office/drawing/2014/main" id="{65B2D67B-7A49-158E-8CC3-38FE49C823B2}"/>
              </a:ext>
            </a:extLst>
          </p:cNvPr>
          <p:cNvSpPr txBox="1">
            <a:spLocks noGrp="1"/>
          </p:cNvSpPr>
          <p:nvPr>
            <p:ph idx="2"/>
          </p:nvPr>
        </p:nvSpPr>
        <p:spPr>
          <a:xfrm>
            <a:off x="6172200" y="1681160"/>
            <a:ext cx="5183184" cy="823910"/>
          </a:xfrm>
        </p:spPr>
        <p:txBody>
          <a:bodyPr anchor="b"/>
          <a:lstStyle/>
          <a:p>
            <a:pPr marL="0" lvl="0" indent="0">
              <a:buNone/>
            </a:pPr>
            <a:r>
              <a:rPr lang="sv-SE" b="1">
                <a:latin typeface="Calibri Light"/>
              </a:rPr>
              <a:t>NIV (</a:t>
            </a:r>
            <a:r>
              <a:rPr lang="sv-SE" b="1" i="1">
                <a:latin typeface="Calibri Light"/>
              </a:rPr>
              <a:t>AJRCCM 2017</a:t>
            </a:r>
            <a:r>
              <a:rPr lang="sv-SE" b="1">
                <a:latin typeface="Calibri Light"/>
              </a:rPr>
              <a:t>)</a:t>
            </a:r>
          </a:p>
        </p:txBody>
      </p:sp>
      <p:sp>
        <p:nvSpPr>
          <p:cNvPr id="6" name="Platshållare för innehåll 5">
            <a:extLst>
              <a:ext uri="{FF2B5EF4-FFF2-40B4-BE49-F238E27FC236}">
                <a16:creationId xmlns:a16="http://schemas.microsoft.com/office/drawing/2014/main" id="{6BEE632F-8CF6-EA7C-FEE4-54D44E502AEF}"/>
              </a:ext>
            </a:extLst>
          </p:cNvPr>
          <p:cNvSpPr txBox="1">
            <a:spLocks noGrp="1"/>
          </p:cNvSpPr>
          <p:nvPr>
            <p:ph idx="4"/>
          </p:nvPr>
        </p:nvSpPr>
        <p:spPr>
          <a:xfrm>
            <a:off x="6172200" y="2505071"/>
            <a:ext cx="5630591" cy="3684583"/>
          </a:xfrm>
        </p:spPr>
        <p:txBody>
          <a:bodyPr/>
          <a:lstStyle/>
          <a:p>
            <a:pPr lvl="0"/>
            <a:r>
              <a:rPr lang="sv-SE" sz="2600">
                <a:latin typeface="Calibri Light"/>
              </a:rPr>
              <a:t>NIV användning i 15% av pt med ARDS</a:t>
            </a:r>
          </a:p>
          <a:p>
            <a:pPr lvl="0"/>
            <a:r>
              <a:rPr lang="sv-SE" sz="2600">
                <a:latin typeface="Calibri Light"/>
              </a:rPr>
              <a:t>NIV användning ledde till högre mortalitet hos patienter med p/f&lt;20KPa</a:t>
            </a:r>
          </a:p>
          <a:p>
            <a:pPr lvl="0"/>
            <a:r>
              <a:rPr lang="sv-SE" sz="2600">
                <a:latin typeface="Calibri Light"/>
              </a:rPr>
              <a:t>NIV misslyckades i:</a:t>
            </a:r>
          </a:p>
          <a:p>
            <a:pPr marL="0" lvl="0" indent="0">
              <a:buNone/>
            </a:pPr>
            <a:r>
              <a:rPr lang="sv-SE" sz="2600">
                <a:latin typeface="Calibri Light"/>
              </a:rPr>
              <a:t>	22% mild ARDS</a:t>
            </a:r>
          </a:p>
          <a:p>
            <a:pPr marL="0" lvl="0" indent="0">
              <a:buNone/>
            </a:pPr>
            <a:r>
              <a:rPr lang="sv-SE" sz="2600">
                <a:latin typeface="Calibri Light"/>
              </a:rPr>
              <a:t>	42% moderat ARDS</a:t>
            </a:r>
          </a:p>
          <a:p>
            <a:pPr marL="0" lvl="0" indent="0">
              <a:buNone/>
            </a:pPr>
            <a:r>
              <a:rPr lang="sv-SE" sz="2600">
                <a:latin typeface="Calibri Light"/>
              </a:rPr>
              <a:t>	47% svår ARDS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F6F41D-8512-4C36-8165-F650A09D873E}"/>
              </a:ext>
            </a:extLst>
          </p:cNvPr>
          <p:cNvSpPr txBox="1">
            <a:spLocks noGrp="1"/>
          </p:cNvSpPr>
          <p:nvPr>
            <p:ph type="title"/>
          </p:nvPr>
        </p:nvSpPr>
        <p:spPr>
          <a:xfrm>
            <a:off x="839784" y="85779"/>
            <a:ext cx="10515600" cy="1325559"/>
          </a:xfrm>
        </p:spPr>
        <p:txBody>
          <a:bodyPr/>
          <a:lstStyle/>
          <a:p>
            <a:pPr lvl="0"/>
            <a:r>
              <a:rPr lang="sv-SE" sz="3600"/>
              <a:t>Rose trial: hos 1000 pt med p/f &lt;20KPa</a:t>
            </a:r>
            <a:br>
              <a:rPr lang="sv-SE" sz="3600"/>
            </a:br>
            <a:endParaRPr lang="sv-SE" sz="3600"/>
          </a:p>
        </p:txBody>
      </p:sp>
      <p:sp>
        <p:nvSpPr>
          <p:cNvPr id="3" name="Platshållare för text 4">
            <a:extLst>
              <a:ext uri="{FF2B5EF4-FFF2-40B4-BE49-F238E27FC236}">
                <a16:creationId xmlns:a16="http://schemas.microsoft.com/office/drawing/2014/main" id="{C2BDB801-B929-09E2-07EA-A3036F91E2A0}"/>
              </a:ext>
            </a:extLst>
          </p:cNvPr>
          <p:cNvSpPr txBox="1">
            <a:spLocks noGrp="1"/>
          </p:cNvSpPr>
          <p:nvPr>
            <p:ph type="body" idx="1"/>
          </p:nvPr>
        </p:nvSpPr>
        <p:spPr>
          <a:xfrm>
            <a:off x="836611" y="824807"/>
            <a:ext cx="5157782" cy="823910"/>
          </a:xfrm>
        </p:spPr>
        <p:txBody>
          <a:bodyPr/>
          <a:lstStyle/>
          <a:p>
            <a:pPr lvl="0"/>
            <a:r>
              <a:rPr lang="sv-SE" sz="2800">
                <a:latin typeface="Calibri Light"/>
              </a:rPr>
              <a:t>Intervention grupp</a:t>
            </a:r>
          </a:p>
        </p:txBody>
      </p:sp>
      <p:sp>
        <p:nvSpPr>
          <p:cNvPr id="4" name="Platshållare för innehåll 2">
            <a:extLst>
              <a:ext uri="{FF2B5EF4-FFF2-40B4-BE49-F238E27FC236}">
                <a16:creationId xmlns:a16="http://schemas.microsoft.com/office/drawing/2014/main" id="{408CBE1C-73E8-E421-0D3B-119AF2C59BBB}"/>
              </a:ext>
            </a:extLst>
          </p:cNvPr>
          <p:cNvSpPr txBox="1">
            <a:spLocks noGrp="1"/>
          </p:cNvSpPr>
          <p:nvPr>
            <p:ph type="body" idx="3"/>
          </p:nvPr>
        </p:nvSpPr>
        <p:spPr>
          <a:xfrm>
            <a:off x="836611" y="1686802"/>
            <a:ext cx="5157782" cy="3684583"/>
          </a:xfrm>
        </p:spPr>
        <p:txBody>
          <a:bodyPr anchor="t"/>
          <a:lstStyle/>
          <a:p>
            <a:pPr marL="228600" lvl="0" indent="-228600">
              <a:buChar char="•"/>
            </a:pPr>
            <a:r>
              <a:rPr lang="sv-SE" sz="2800" b="0">
                <a:latin typeface="Calibri Light"/>
              </a:rPr>
              <a:t>Kont muskel relax inf i 48h</a:t>
            </a:r>
          </a:p>
          <a:p>
            <a:pPr marL="228600" lvl="0" indent="-228600">
              <a:buChar char="•"/>
            </a:pPr>
            <a:r>
              <a:rPr lang="sv-SE" sz="2800" b="0">
                <a:latin typeface="Calibri Light"/>
              </a:rPr>
              <a:t>Djup sedering</a:t>
            </a:r>
          </a:p>
          <a:p>
            <a:pPr marL="228600" lvl="0" indent="-228600">
              <a:buChar char="•"/>
            </a:pPr>
            <a:r>
              <a:rPr lang="sv-SE" sz="2800" b="0">
                <a:latin typeface="Calibri Light"/>
              </a:rPr>
              <a:t>PEEP≥ 8cmH2O @start 12(8;17)</a:t>
            </a:r>
          </a:p>
        </p:txBody>
      </p:sp>
      <p:sp>
        <p:nvSpPr>
          <p:cNvPr id="5" name="Platshållare för text 5">
            <a:extLst>
              <a:ext uri="{FF2B5EF4-FFF2-40B4-BE49-F238E27FC236}">
                <a16:creationId xmlns:a16="http://schemas.microsoft.com/office/drawing/2014/main" id="{306991D9-2156-D71D-532A-7819F423201F}"/>
              </a:ext>
            </a:extLst>
          </p:cNvPr>
          <p:cNvSpPr txBox="1">
            <a:spLocks noGrp="1"/>
          </p:cNvSpPr>
          <p:nvPr>
            <p:ph idx="2"/>
          </p:nvPr>
        </p:nvSpPr>
        <p:spPr>
          <a:xfrm>
            <a:off x="6169036" y="824807"/>
            <a:ext cx="5183184" cy="823910"/>
          </a:xfrm>
        </p:spPr>
        <p:txBody>
          <a:bodyPr anchor="b"/>
          <a:lstStyle/>
          <a:p>
            <a:pPr marL="0" lvl="0" indent="0">
              <a:buNone/>
            </a:pPr>
            <a:r>
              <a:rPr lang="sv-SE" b="1">
                <a:latin typeface="Calibri Light"/>
              </a:rPr>
              <a:t>Kontroll grupp</a:t>
            </a:r>
          </a:p>
        </p:txBody>
      </p:sp>
      <p:sp>
        <p:nvSpPr>
          <p:cNvPr id="6" name="Platshållare för innehåll 3">
            <a:extLst>
              <a:ext uri="{FF2B5EF4-FFF2-40B4-BE49-F238E27FC236}">
                <a16:creationId xmlns:a16="http://schemas.microsoft.com/office/drawing/2014/main" id="{A6C194D7-F322-DB3C-2A02-A4632308C3CB}"/>
              </a:ext>
            </a:extLst>
          </p:cNvPr>
          <p:cNvSpPr txBox="1">
            <a:spLocks noGrp="1"/>
          </p:cNvSpPr>
          <p:nvPr>
            <p:ph idx="4"/>
          </p:nvPr>
        </p:nvSpPr>
        <p:spPr>
          <a:xfrm>
            <a:off x="6172200" y="1686802"/>
            <a:ext cx="5183184" cy="3684583"/>
          </a:xfrm>
        </p:spPr>
        <p:txBody>
          <a:bodyPr/>
          <a:lstStyle/>
          <a:p>
            <a:pPr lvl="0"/>
            <a:r>
              <a:rPr lang="sv-SE">
                <a:latin typeface="Calibri Light"/>
              </a:rPr>
              <a:t>17% muskel relax vb</a:t>
            </a:r>
          </a:p>
          <a:p>
            <a:pPr lvl="0"/>
            <a:r>
              <a:rPr lang="sv-SE">
                <a:latin typeface="Calibri Light"/>
              </a:rPr>
              <a:t>Lägre sederingsnivå</a:t>
            </a:r>
          </a:p>
          <a:p>
            <a:pPr lvl="0"/>
            <a:r>
              <a:rPr lang="sv-SE">
                <a:latin typeface="Calibri Light"/>
              </a:rPr>
              <a:t>PEEP 13(9;18)</a:t>
            </a:r>
          </a:p>
          <a:p>
            <a:pPr lvl="0"/>
            <a:endParaRPr lang="sv-SE"/>
          </a:p>
        </p:txBody>
      </p:sp>
      <p:sp>
        <p:nvSpPr>
          <p:cNvPr id="7" name="Platshållare för innehåll 2">
            <a:extLst>
              <a:ext uri="{FF2B5EF4-FFF2-40B4-BE49-F238E27FC236}">
                <a16:creationId xmlns:a16="http://schemas.microsoft.com/office/drawing/2014/main" id="{9CA91A08-BE8B-B64A-F710-FE31CBC7A255}"/>
              </a:ext>
            </a:extLst>
          </p:cNvPr>
          <p:cNvSpPr txBox="1"/>
          <p:nvPr/>
        </p:nvSpPr>
        <p:spPr>
          <a:xfrm>
            <a:off x="2411894" y="3529099"/>
            <a:ext cx="9780102" cy="2150303"/>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70000"/>
              </a:lnSpc>
              <a:spcBef>
                <a:spcPts val="1000"/>
              </a:spcBef>
              <a:spcAft>
                <a:spcPts val="0"/>
              </a:spcAft>
              <a:buNone/>
              <a:tabLst/>
              <a:defRPr sz="1800" b="0" i="0" u="none" strike="noStrike" kern="0" cap="none" spc="0" baseline="0">
                <a:solidFill>
                  <a:srgbClr val="000000"/>
                </a:solidFill>
                <a:uFillTx/>
              </a:defRPr>
            </a:pPr>
            <a:r>
              <a:rPr lang="sv-SE" sz="2800" b="1" i="0" u="none" strike="noStrike" kern="1200" cap="none" spc="0" baseline="0">
                <a:solidFill>
                  <a:srgbClr val="000000"/>
                </a:solidFill>
                <a:uFillTx/>
                <a:latin typeface="Calibri Light"/>
              </a:rPr>
              <a:t>Ingen skillnad i 90 dagars mortalitet</a:t>
            </a:r>
          </a:p>
          <a:p>
            <a:pPr marL="0" marR="0" lvl="0" indent="0" algn="l" defTabSz="914400" rtl="0" fontAlgn="auto" hangingPunct="1">
              <a:lnSpc>
                <a:spcPct val="70000"/>
              </a:lnSpc>
              <a:spcBef>
                <a:spcPts val="1000"/>
              </a:spcBef>
              <a:spcAft>
                <a:spcPts val="0"/>
              </a:spcAft>
              <a:buNone/>
              <a:tabLst/>
              <a:defRPr sz="1800" b="0" i="0" u="none" strike="noStrike" kern="0" cap="none" spc="0" baseline="0">
                <a:solidFill>
                  <a:srgbClr val="000000"/>
                </a:solidFill>
                <a:uFillTx/>
              </a:defRPr>
            </a:pPr>
            <a:endParaRPr lang="sv-SE" sz="2800" b="1" i="0" u="none" strike="noStrike" kern="1200" cap="none" spc="0" baseline="0">
              <a:solidFill>
                <a:srgbClr val="000000"/>
              </a:solidFill>
              <a:uFillTx/>
              <a:latin typeface="Calibri Light"/>
            </a:endParaRPr>
          </a:p>
          <a:p>
            <a:pPr marL="0" marR="0" lvl="0" indent="0" algn="l" defTabSz="914400" rtl="0" fontAlgn="auto" hangingPunct="1">
              <a:lnSpc>
                <a:spcPct val="70000"/>
              </a:lnSpc>
              <a:spcBef>
                <a:spcPts val="1000"/>
              </a:spcBef>
              <a:spcAft>
                <a:spcPts val="0"/>
              </a:spcAft>
              <a:buNone/>
              <a:tabLst/>
              <a:defRPr sz="1800" b="0" i="0" u="none" strike="noStrike" kern="0" cap="none" spc="0" baseline="0">
                <a:solidFill>
                  <a:srgbClr val="000000"/>
                </a:solidFill>
                <a:uFillTx/>
              </a:defRPr>
            </a:pPr>
            <a:r>
              <a:rPr lang="sv-SE" sz="2800" b="0" i="0" u="none" strike="noStrike" kern="0" cap="none" spc="0" baseline="0">
                <a:solidFill>
                  <a:srgbClr val="000000"/>
                </a:solidFill>
                <a:uFillTx/>
                <a:latin typeface="Calibri Light"/>
              </a:rPr>
              <a:t>I Rose till s</a:t>
            </a:r>
            <a:r>
              <a:rPr lang="sv-SE" sz="2800" b="0" i="0" u="none" strike="noStrike" kern="1200" cap="none" spc="0" baseline="0">
                <a:solidFill>
                  <a:srgbClr val="000000"/>
                </a:solidFill>
                <a:uFillTx/>
                <a:latin typeface="Calibri Light"/>
              </a:rPr>
              <a:t>killnad från Acurasys studie:</a:t>
            </a:r>
          </a:p>
          <a:p>
            <a:pPr marL="228600" marR="0" lvl="0" indent="-228600" algn="l" defTabSz="914400" rtl="0" fontAlgn="auto" hangingPunct="1">
              <a:lnSpc>
                <a:spcPct val="70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800" b="0" i="0" u="none" strike="noStrike" kern="1200" cap="none" spc="0" baseline="0">
                <a:solidFill>
                  <a:srgbClr val="000000"/>
                </a:solidFill>
                <a:uFillTx/>
                <a:latin typeface="Calibri Light"/>
              </a:rPr>
              <a:t>Högre PEEP nivåer i kontroll grupp </a:t>
            </a:r>
          </a:p>
          <a:p>
            <a:pPr marL="228600" marR="0" lvl="0" indent="-228600" algn="l" defTabSz="914400" rtl="0" fontAlgn="auto" hangingPunct="1">
              <a:lnSpc>
                <a:spcPct val="70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800" b="0" i="0" u="none" strike="noStrike" kern="1200" cap="none" spc="0" baseline="0">
                <a:solidFill>
                  <a:srgbClr val="000000"/>
                </a:solidFill>
                <a:uFillTx/>
                <a:latin typeface="Calibri Light"/>
              </a:rPr>
              <a:t>Lägre sederingsnivå i kontroll grupp</a:t>
            </a:r>
          </a:p>
          <a:p>
            <a:pPr marL="228600" marR="0" lvl="0" indent="-228600" algn="l" defTabSz="914400" rtl="0" fontAlgn="auto" hangingPunct="1">
              <a:lnSpc>
                <a:spcPct val="70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800" b="0" i="0" u="none" strike="noStrike" kern="0" cap="none" spc="0" baseline="0">
                <a:solidFill>
                  <a:srgbClr val="000000"/>
                </a:solidFill>
                <a:uFillTx/>
                <a:latin typeface="Calibri Light"/>
              </a:rPr>
              <a:t>M</a:t>
            </a:r>
            <a:r>
              <a:rPr lang="sv-SE" sz="2800" b="0" i="0" u="none" strike="noStrike" kern="1200" cap="none" spc="0" baseline="0">
                <a:solidFill>
                  <a:srgbClr val="000000"/>
                </a:solidFill>
                <a:uFillTx/>
                <a:latin typeface="Calibri Light"/>
              </a:rPr>
              <a:t>indre användning av bukläge </a:t>
            </a:r>
          </a:p>
          <a:p>
            <a:pPr marL="228600" marR="0" lvl="0" indent="-228600" algn="l" defTabSz="914400" rtl="0" fontAlgn="auto" hangingPunct="1">
              <a:lnSpc>
                <a:spcPct val="70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endParaRPr lang="sv-SE" sz="2800" b="0" i="0" u="none" strike="noStrike" kern="1200" cap="none" spc="0" baseline="0">
              <a:solidFill>
                <a:srgbClr val="000000"/>
              </a:solidFill>
              <a:uFillTx/>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36">
    <p:spTree>
      <p:nvGrpSpPr>
        <p:cNvPr id="1" name=""/>
        <p:cNvGrpSpPr/>
        <p:nvPr/>
      </p:nvGrpSpPr>
      <p:grpSpPr>
        <a:xfrm>
          <a:off x="0" y="0"/>
          <a:ext cx="0" cy="0"/>
          <a:chOff x="0" y="0"/>
          <a:chExt cx="0" cy="0"/>
        </a:xfrm>
      </p:grpSpPr>
      <p:sp>
        <p:nvSpPr>
          <p:cNvPr id="2" name="Rubrik 3">
            <a:extLst>
              <a:ext uri="{FF2B5EF4-FFF2-40B4-BE49-F238E27FC236}">
                <a16:creationId xmlns:a16="http://schemas.microsoft.com/office/drawing/2014/main" id="{2A74081A-3472-F488-CB4E-49AA0460F6BD}"/>
              </a:ext>
            </a:extLst>
          </p:cNvPr>
          <p:cNvSpPr txBox="1">
            <a:spLocks noGrp="1"/>
          </p:cNvSpPr>
          <p:nvPr>
            <p:ph type="title"/>
          </p:nvPr>
        </p:nvSpPr>
        <p:spPr>
          <a:xfrm>
            <a:off x="839784" y="125976"/>
            <a:ext cx="10515600" cy="1325559"/>
          </a:xfrm>
        </p:spPr>
        <p:txBody>
          <a:bodyPr/>
          <a:lstStyle/>
          <a:p>
            <a:pPr lvl="0"/>
            <a:r>
              <a:rPr lang="sv-SE"/>
              <a:t>Spontanandning vid respsvikt </a:t>
            </a:r>
          </a:p>
        </p:txBody>
      </p:sp>
      <p:sp>
        <p:nvSpPr>
          <p:cNvPr id="3" name="Platshållare för text 4">
            <a:extLst>
              <a:ext uri="{FF2B5EF4-FFF2-40B4-BE49-F238E27FC236}">
                <a16:creationId xmlns:a16="http://schemas.microsoft.com/office/drawing/2014/main" id="{944B891A-11D6-06EB-80DA-C146479C28F7}"/>
              </a:ext>
            </a:extLst>
          </p:cNvPr>
          <p:cNvSpPr txBox="1">
            <a:spLocks noGrp="1"/>
          </p:cNvSpPr>
          <p:nvPr>
            <p:ph type="body" idx="1"/>
          </p:nvPr>
        </p:nvSpPr>
        <p:spPr>
          <a:xfrm>
            <a:off x="839784" y="1737433"/>
            <a:ext cx="5157782" cy="823910"/>
          </a:xfrm>
        </p:spPr>
        <p:txBody>
          <a:bodyPr/>
          <a:lstStyle/>
          <a:p>
            <a:pPr lvl="0"/>
            <a:r>
              <a:rPr lang="sv-SE" sz="2800">
                <a:latin typeface="Calibri Light"/>
              </a:rPr>
              <a:t>Mörka sida-nackdelar</a:t>
            </a:r>
          </a:p>
        </p:txBody>
      </p:sp>
      <p:sp>
        <p:nvSpPr>
          <p:cNvPr id="4" name="Platshållare för innehåll 5">
            <a:extLst>
              <a:ext uri="{FF2B5EF4-FFF2-40B4-BE49-F238E27FC236}">
                <a16:creationId xmlns:a16="http://schemas.microsoft.com/office/drawing/2014/main" id="{CAC33DAA-A7A6-E791-100A-913FF5A92D8C}"/>
              </a:ext>
            </a:extLst>
          </p:cNvPr>
          <p:cNvSpPr txBox="1">
            <a:spLocks noGrp="1"/>
          </p:cNvSpPr>
          <p:nvPr>
            <p:ph type="body" idx="3"/>
          </p:nvPr>
        </p:nvSpPr>
        <p:spPr>
          <a:xfrm>
            <a:off x="839784" y="2561344"/>
            <a:ext cx="5157782" cy="3684583"/>
          </a:xfrm>
        </p:spPr>
        <p:txBody>
          <a:bodyPr anchor="t"/>
          <a:lstStyle/>
          <a:p>
            <a:pPr marL="228600" lvl="0" indent="-228600">
              <a:lnSpc>
                <a:spcPct val="100000"/>
              </a:lnSpc>
              <a:spcBef>
                <a:spcPts val="0"/>
              </a:spcBef>
              <a:buChar char="•"/>
            </a:pPr>
            <a:r>
              <a:rPr lang="sv-SE" sz="2800" b="0">
                <a:latin typeface="Calibri Light"/>
              </a:rPr>
              <a:t>O2 konsumtion</a:t>
            </a:r>
          </a:p>
          <a:p>
            <a:pPr marL="228600" lvl="0" indent="-228600">
              <a:lnSpc>
                <a:spcPct val="100000"/>
              </a:lnSpc>
              <a:spcBef>
                <a:spcPts val="0"/>
              </a:spcBef>
              <a:buChar char="•"/>
            </a:pPr>
            <a:r>
              <a:rPr lang="sv-SE" sz="2800" b="0">
                <a:latin typeface="Calibri Light"/>
              </a:rPr>
              <a:t>Risk hög Vt</a:t>
            </a:r>
          </a:p>
          <a:p>
            <a:pPr marL="228600" lvl="0" indent="-228600">
              <a:lnSpc>
                <a:spcPct val="100000"/>
              </a:lnSpc>
              <a:spcBef>
                <a:spcPts val="0"/>
              </a:spcBef>
              <a:buChar char="•"/>
            </a:pPr>
            <a:r>
              <a:rPr lang="sv-SE" sz="2800" b="0">
                <a:latin typeface="Calibri Light"/>
              </a:rPr>
              <a:t>Hög insp tryck</a:t>
            </a:r>
          </a:p>
          <a:p>
            <a:pPr marL="228600" lvl="0" indent="-228600">
              <a:lnSpc>
                <a:spcPct val="100000"/>
              </a:lnSpc>
              <a:spcBef>
                <a:spcPts val="0"/>
              </a:spcBef>
              <a:buChar char="•"/>
            </a:pPr>
            <a:r>
              <a:rPr lang="sv-SE" sz="2800" b="0">
                <a:latin typeface="Calibri Light"/>
              </a:rPr>
              <a:t>Asynkronier</a:t>
            </a:r>
            <a:endParaRPr lang="sv-SE" sz="1800" b="0" kern="0"/>
          </a:p>
        </p:txBody>
      </p:sp>
      <p:sp>
        <p:nvSpPr>
          <p:cNvPr id="5" name="Platshållare för text 6">
            <a:extLst>
              <a:ext uri="{FF2B5EF4-FFF2-40B4-BE49-F238E27FC236}">
                <a16:creationId xmlns:a16="http://schemas.microsoft.com/office/drawing/2014/main" id="{166D5E33-5DBD-6A17-B4C1-30B2850D2A6F}"/>
              </a:ext>
            </a:extLst>
          </p:cNvPr>
          <p:cNvSpPr txBox="1">
            <a:spLocks noGrp="1"/>
          </p:cNvSpPr>
          <p:nvPr>
            <p:ph idx="2"/>
          </p:nvPr>
        </p:nvSpPr>
        <p:spPr>
          <a:xfrm>
            <a:off x="7930664" y="1663577"/>
            <a:ext cx="5183184" cy="823910"/>
          </a:xfrm>
        </p:spPr>
        <p:txBody>
          <a:bodyPr anchor="b"/>
          <a:lstStyle/>
          <a:p>
            <a:pPr marL="0" lvl="0" indent="0">
              <a:buNone/>
            </a:pPr>
            <a:r>
              <a:rPr lang="sv-SE" b="1">
                <a:latin typeface="Calibri Light"/>
              </a:rPr>
              <a:t>Ljusa sida-fördelar</a:t>
            </a:r>
          </a:p>
        </p:txBody>
      </p:sp>
      <p:sp>
        <p:nvSpPr>
          <p:cNvPr id="6" name="Platshållare för innehåll 7">
            <a:extLst>
              <a:ext uri="{FF2B5EF4-FFF2-40B4-BE49-F238E27FC236}">
                <a16:creationId xmlns:a16="http://schemas.microsoft.com/office/drawing/2014/main" id="{26A1A306-E7AE-E5AA-B368-CD980F3101D7}"/>
              </a:ext>
            </a:extLst>
          </p:cNvPr>
          <p:cNvSpPr txBox="1">
            <a:spLocks noGrp="1"/>
          </p:cNvSpPr>
          <p:nvPr>
            <p:ph idx="4"/>
          </p:nvPr>
        </p:nvSpPr>
        <p:spPr>
          <a:xfrm>
            <a:off x="7775920" y="2488512"/>
            <a:ext cx="5183184" cy="3684583"/>
          </a:xfrm>
        </p:spPr>
        <p:txBody>
          <a:bodyPr/>
          <a:lstStyle/>
          <a:p>
            <a:pPr lvl="0"/>
            <a:r>
              <a:rPr lang="sv-SE">
                <a:latin typeface="Calibri Light"/>
              </a:rPr>
              <a:t>Minskar muskel atrofi </a:t>
            </a:r>
          </a:p>
          <a:p>
            <a:pPr lvl="0"/>
            <a:r>
              <a:rPr lang="sv-SE">
                <a:latin typeface="Calibri Light"/>
              </a:rPr>
              <a:t>Bättre hemodynamik</a:t>
            </a:r>
          </a:p>
          <a:p>
            <a:pPr lvl="0"/>
            <a:r>
              <a:rPr lang="sv-SE">
                <a:latin typeface="Calibri Light"/>
              </a:rPr>
              <a:t>Bättre V/Q matchning</a:t>
            </a:r>
          </a:p>
          <a:p>
            <a:pPr lvl="0"/>
            <a:r>
              <a:rPr lang="sv-SE">
                <a:latin typeface="Calibri Light"/>
              </a:rPr>
              <a:t>Mindre sedering</a:t>
            </a:r>
          </a:p>
          <a:p>
            <a:pPr lvl="0"/>
            <a:endParaRPr lang="sv-SE">
              <a:latin typeface="Calibri Light"/>
            </a:endParaRPr>
          </a:p>
        </p:txBody>
      </p:sp>
      <p:pic>
        <p:nvPicPr>
          <p:cNvPr id="7" name="Platshållare för innehåll 3">
            <a:extLst>
              <a:ext uri="{FF2B5EF4-FFF2-40B4-BE49-F238E27FC236}">
                <a16:creationId xmlns:a16="http://schemas.microsoft.com/office/drawing/2014/main" id="{F65482B0-25F1-E40E-1598-62758BC330A5}"/>
              </a:ext>
            </a:extLst>
          </p:cNvPr>
          <p:cNvPicPr>
            <a:picLocks noChangeAspect="1"/>
          </p:cNvPicPr>
          <p:nvPr/>
        </p:nvPicPr>
        <p:blipFill>
          <a:blip r:embed="rId2"/>
          <a:srcRect l="36341" t="42344" r="51058" b="26453"/>
          <a:stretch>
            <a:fillRect/>
          </a:stretch>
        </p:blipFill>
        <p:spPr>
          <a:xfrm>
            <a:off x="4605677" y="1663577"/>
            <a:ext cx="2783781" cy="5169880"/>
          </a:xfrm>
          <a:prstGeom prst="rect">
            <a:avLst/>
          </a:prstGeom>
          <a:noFill/>
          <a:ln cap="flat">
            <a:noFill/>
          </a:ln>
        </p:spPr>
      </p:pic>
      <p:sp>
        <p:nvSpPr>
          <p:cNvPr id="8" name="textruta 9">
            <a:extLst>
              <a:ext uri="{FF2B5EF4-FFF2-40B4-BE49-F238E27FC236}">
                <a16:creationId xmlns:a16="http://schemas.microsoft.com/office/drawing/2014/main" id="{67461B62-A92F-60FB-0894-A562C27C73D4}"/>
              </a:ext>
            </a:extLst>
          </p:cNvPr>
          <p:cNvSpPr txBox="1"/>
          <p:nvPr/>
        </p:nvSpPr>
        <p:spPr>
          <a:xfrm>
            <a:off x="9268029" y="6245928"/>
            <a:ext cx="2508446"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sv-SE" sz="1800" b="0" i="1" u="none" strike="noStrike" kern="1200" cap="none" spc="0" baseline="0">
                <a:solidFill>
                  <a:srgbClr val="000000"/>
                </a:solidFill>
                <a:uFillTx/>
                <a:latin typeface="Calibri"/>
              </a:rPr>
              <a:t>Från Bellani ESICM 2018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37">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9B66EA-D38D-DD93-F6EA-DF086FC7FBF7}"/>
              </a:ext>
            </a:extLst>
          </p:cNvPr>
          <p:cNvSpPr txBox="1">
            <a:spLocks noGrp="1"/>
          </p:cNvSpPr>
          <p:nvPr>
            <p:ph type="title"/>
          </p:nvPr>
        </p:nvSpPr>
        <p:spPr>
          <a:xfrm>
            <a:off x="839784" y="-281991"/>
            <a:ext cx="10515600" cy="1325559"/>
          </a:xfrm>
        </p:spPr>
        <p:txBody>
          <a:bodyPr/>
          <a:lstStyle/>
          <a:p>
            <a:pPr lvl="0"/>
            <a:r>
              <a:rPr lang="sv-SE" sz="3600"/>
              <a:t>Spontanandning: fördelar</a:t>
            </a:r>
          </a:p>
        </p:txBody>
      </p:sp>
      <p:sp>
        <p:nvSpPr>
          <p:cNvPr id="3" name="Platshållare för innehåll 4">
            <a:extLst>
              <a:ext uri="{FF2B5EF4-FFF2-40B4-BE49-F238E27FC236}">
                <a16:creationId xmlns:a16="http://schemas.microsoft.com/office/drawing/2014/main" id="{90CF8EC9-10F4-B1E5-9F71-76A5E23F9AF5}"/>
              </a:ext>
            </a:extLst>
          </p:cNvPr>
          <p:cNvSpPr txBox="1">
            <a:spLocks noGrp="1"/>
          </p:cNvSpPr>
          <p:nvPr>
            <p:ph type="body" idx="1"/>
          </p:nvPr>
        </p:nvSpPr>
        <p:spPr>
          <a:xfrm>
            <a:off x="839784" y="784491"/>
            <a:ext cx="10925498" cy="3955154"/>
          </a:xfrm>
        </p:spPr>
        <p:txBody>
          <a:bodyPr anchor="t">
            <a:noAutofit/>
          </a:bodyPr>
          <a:lstStyle/>
          <a:p>
            <a:pPr marL="457200" lvl="0" indent="-457200">
              <a:buChar char="•"/>
            </a:pPr>
            <a:r>
              <a:rPr lang="sv-SE" sz="2800" b="0">
                <a:latin typeface="Calibri Light"/>
              </a:rPr>
              <a:t>Diafragma ”thickening fraction” minskar med 20% på 8 dagar av passiv MV. Inspiratorisk ansträngning förebygger diafragmaatrofi (</a:t>
            </a:r>
            <a:r>
              <a:rPr lang="sv-SE" sz="2800" b="0" i="1">
                <a:latin typeface="Calibri Light"/>
              </a:rPr>
              <a:t>Goligher AJRCCM 2015</a:t>
            </a:r>
            <a:r>
              <a:rPr lang="sv-SE" sz="2800" b="0">
                <a:latin typeface="Calibri Light"/>
              </a:rPr>
              <a:t>)</a:t>
            </a:r>
          </a:p>
          <a:p>
            <a:pPr lvl="0">
              <a:lnSpc>
                <a:spcPct val="70000"/>
              </a:lnSpc>
            </a:pPr>
            <a:endParaRPr lang="sv-SE" sz="2800" b="0">
              <a:latin typeface="Calibri Light"/>
            </a:endParaRPr>
          </a:p>
          <a:p>
            <a:pPr marL="457200" lvl="0" indent="-457200">
              <a:lnSpc>
                <a:spcPct val="70000"/>
              </a:lnSpc>
              <a:buChar char="•"/>
            </a:pPr>
            <a:r>
              <a:rPr lang="sv-SE" sz="2800" b="0">
                <a:latin typeface="Calibri Light"/>
              </a:rPr>
              <a:t>Diafragma kontraktion undviker/minskar atelektasbildning. Aktiva dorsala delar av diafragma--&gt; Bättre V/Q matchning, bättre gasutbyte</a:t>
            </a:r>
          </a:p>
          <a:p>
            <a:pPr lvl="0">
              <a:lnSpc>
                <a:spcPct val="70000"/>
              </a:lnSpc>
            </a:pPr>
            <a:endParaRPr lang="sv-SE" sz="2800" b="0">
              <a:latin typeface="Calibri Light"/>
            </a:endParaRPr>
          </a:p>
          <a:p>
            <a:pPr marL="457200" lvl="0" indent="-457200">
              <a:lnSpc>
                <a:spcPct val="70000"/>
              </a:lnSpc>
              <a:buChar char="•"/>
            </a:pPr>
            <a:r>
              <a:rPr lang="sv-SE" sz="2800" b="0">
                <a:latin typeface="Calibri Light"/>
              </a:rPr>
              <a:t>Hemodynamik: intratorakal neg tryck ökar preload </a:t>
            </a:r>
          </a:p>
          <a:p>
            <a:pPr marL="457200" lvl="0" indent="-457200">
              <a:lnSpc>
                <a:spcPct val="70000"/>
              </a:lnSpc>
              <a:buChar char="•"/>
            </a:pPr>
            <a:endParaRPr lang="sv-SE" sz="2800" b="0">
              <a:latin typeface="Calibri Light"/>
            </a:endParaRPr>
          </a:p>
          <a:p>
            <a:pPr marL="457200" lvl="0" indent="-457200">
              <a:lnSpc>
                <a:spcPct val="70000"/>
              </a:lnSpc>
              <a:buChar char="•"/>
            </a:pPr>
            <a:r>
              <a:rPr lang="sv-SE" sz="2800" b="0">
                <a:latin typeface="Calibri Light"/>
              </a:rPr>
              <a:t>SB innebär lägre sedering</a:t>
            </a:r>
          </a:p>
          <a:p>
            <a:pPr marL="457200" lvl="0" indent="-457200">
              <a:lnSpc>
                <a:spcPct val="70000"/>
              </a:lnSpc>
              <a:buChar char="•"/>
            </a:pPr>
            <a:endParaRPr lang="sv-SE" sz="2800" b="0">
              <a:latin typeface="Calibri Light"/>
            </a:endParaRPr>
          </a:p>
          <a:p>
            <a:pPr marL="457200" lvl="0" indent="-457200">
              <a:lnSpc>
                <a:spcPct val="70000"/>
              </a:lnSpc>
              <a:buChar char="•"/>
            </a:pPr>
            <a:r>
              <a:rPr lang="en-US" sz="2800" b="0">
                <a:solidFill>
                  <a:srgbClr val="212121"/>
                </a:solidFill>
                <a:latin typeface="Calibri Light"/>
              </a:rPr>
              <a:t>“Spontaneous awakening and breathing trial” förbättrar outcome (Girard and Kress) </a:t>
            </a:r>
            <a:endParaRPr lang="sv-SE" sz="2800" b="0">
              <a:latin typeface="Calibri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26">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CA99E21-B099-00A2-3EF0-BC70026BB40B}"/>
              </a:ext>
            </a:extLst>
          </p:cNvPr>
          <p:cNvSpPr txBox="1">
            <a:spLocks noGrp="1"/>
          </p:cNvSpPr>
          <p:nvPr>
            <p:ph type="title"/>
          </p:nvPr>
        </p:nvSpPr>
        <p:spPr/>
        <p:txBody>
          <a:bodyPr/>
          <a:lstStyle/>
          <a:p>
            <a:pPr lvl="0"/>
            <a:r>
              <a:rPr lang="sv-SE" sz="3600"/>
              <a:t>Fördelar </a:t>
            </a:r>
          </a:p>
        </p:txBody>
      </p:sp>
      <p:sp>
        <p:nvSpPr>
          <p:cNvPr id="3" name="Platshållare för innehåll 2">
            <a:extLst>
              <a:ext uri="{FF2B5EF4-FFF2-40B4-BE49-F238E27FC236}">
                <a16:creationId xmlns:a16="http://schemas.microsoft.com/office/drawing/2014/main" id="{BD1786C3-2A9B-5EE9-25E9-BABC1C93B431}"/>
              </a:ext>
            </a:extLst>
          </p:cNvPr>
          <p:cNvSpPr txBox="1">
            <a:spLocks noGrp="1"/>
          </p:cNvSpPr>
          <p:nvPr>
            <p:ph idx="1"/>
          </p:nvPr>
        </p:nvSpPr>
        <p:spPr>
          <a:xfrm>
            <a:off x="617768" y="3429000"/>
            <a:ext cx="4304684" cy="3426924"/>
          </a:xfrm>
        </p:spPr>
        <p:txBody>
          <a:bodyPr/>
          <a:lstStyle/>
          <a:p>
            <a:pPr marL="0" lvl="0" indent="0">
              <a:buNone/>
            </a:pPr>
            <a:r>
              <a:rPr lang="sv-SE">
                <a:latin typeface="Calibri Light"/>
              </a:rPr>
              <a:t>SB under MV förbättrar vent-perf distribution hos pt med ARDS </a:t>
            </a:r>
          </a:p>
          <a:p>
            <a:pPr lvl="0"/>
            <a:endParaRPr lang="sv-SE">
              <a:latin typeface="Calibri Light"/>
            </a:endParaRPr>
          </a:p>
        </p:txBody>
      </p:sp>
      <p:sp>
        <p:nvSpPr>
          <p:cNvPr id="4" name="Rektangel 7">
            <a:extLst>
              <a:ext uri="{FF2B5EF4-FFF2-40B4-BE49-F238E27FC236}">
                <a16:creationId xmlns:a16="http://schemas.microsoft.com/office/drawing/2014/main" id="{6222B56C-8664-2AEA-1EF9-11E86B5F485F}"/>
              </a:ext>
            </a:extLst>
          </p:cNvPr>
          <p:cNvSpPr/>
          <p:nvPr/>
        </p:nvSpPr>
        <p:spPr>
          <a:xfrm>
            <a:off x="5726475" y="2785929"/>
            <a:ext cx="5551121" cy="3235567"/>
          </a:xfrm>
          <a:prstGeom prst="rect">
            <a:avLst/>
          </a:prstGeom>
          <a:solidFill>
            <a:srgbClr val="000000"/>
          </a:solidFill>
          <a:ln w="12701" cap="flat">
            <a:solidFill>
              <a:srgbClr val="2F528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FFFFFF"/>
              </a:solidFill>
              <a:uFillTx/>
              <a:latin typeface="Calibri"/>
            </a:endParaRPr>
          </a:p>
        </p:txBody>
      </p:sp>
      <p:pic>
        <p:nvPicPr>
          <p:cNvPr id="5" name="Bildobjekt 3">
            <a:extLst>
              <a:ext uri="{FF2B5EF4-FFF2-40B4-BE49-F238E27FC236}">
                <a16:creationId xmlns:a16="http://schemas.microsoft.com/office/drawing/2014/main" id="{1F3590B4-60FE-1CCE-C26A-7E729E3CE5DB}"/>
              </a:ext>
            </a:extLst>
          </p:cNvPr>
          <p:cNvPicPr>
            <a:picLocks noChangeAspect="1"/>
          </p:cNvPicPr>
          <p:nvPr/>
        </p:nvPicPr>
        <p:blipFill>
          <a:blip r:embed="rId2"/>
          <a:srcRect l="13025" t="50000" r="47840" b="24632"/>
          <a:stretch>
            <a:fillRect/>
          </a:stretch>
        </p:blipFill>
        <p:spPr>
          <a:xfrm>
            <a:off x="5896170" y="3046177"/>
            <a:ext cx="5262152" cy="2558207"/>
          </a:xfrm>
          <a:prstGeom prst="rect">
            <a:avLst/>
          </a:prstGeom>
          <a:noFill/>
          <a:ln cap="flat">
            <a:noFill/>
          </a:ln>
        </p:spPr>
      </p:pic>
      <p:sp>
        <p:nvSpPr>
          <p:cNvPr id="6" name="textruta 6">
            <a:extLst>
              <a:ext uri="{FF2B5EF4-FFF2-40B4-BE49-F238E27FC236}">
                <a16:creationId xmlns:a16="http://schemas.microsoft.com/office/drawing/2014/main" id="{95B3ADAB-3E24-4CBC-19B2-2E013F76876E}"/>
              </a:ext>
            </a:extLst>
          </p:cNvPr>
          <p:cNvSpPr txBox="1"/>
          <p:nvPr/>
        </p:nvSpPr>
        <p:spPr>
          <a:xfrm>
            <a:off x="8640421" y="6337715"/>
            <a:ext cx="2933815"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sv-SE" sz="1800" b="0" i="1" u="none" strike="noStrike" kern="1200" cap="none" spc="0" baseline="0">
                <a:solidFill>
                  <a:srgbClr val="000000"/>
                </a:solidFill>
                <a:uFillTx/>
                <a:latin typeface="Calibri"/>
              </a:rPr>
              <a:t>Putensen et al, AJRRCM 1999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38">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A9D173F-23AD-39A0-54CB-0528729BB593}"/>
              </a:ext>
            </a:extLst>
          </p:cNvPr>
          <p:cNvSpPr txBox="1">
            <a:spLocks noGrp="1"/>
          </p:cNvSpPr>
          <p:nvPr>
            <p:ph type="title"/>
          </p:nvPr>
        </p:nvSpPr>
        <p:spPr>
          <a:xfrm>
            <a:off x="357804" y="0"/>
            <a:ext cx="11740758" cy="1427259"/>
          </a:xfrm>
        </p:spPr>
        <p:txBody>
          <a:bodyPr/>
          <a:lstStyle/>
          <a:p>
            <a:pPr lvl="0"/>
            <a:r>
              <a:rPr lang="sv-SE" sz="3600"/>
              <a:t>Spontanandning risker: Patient Self-Inflicted Lung Injury, P-SILI </a:t>
            </a:r>
            <a:br>
              <a:rPr lang="sv-SE" sz="3600"/>
            </a:br>
            <a:endParaRPr lang="sv-SE" sz="3600"/>
          </a:p>
        </p:txBody>
      </p:sp>
      <p:sp>
        <p:nvSpPr>
          <p:cNvPr id="3" name="Platshållare för innehåll 6">
            <a:extLst>
              <a:ext uri="{FF2B5EF4-FFF2-40B4-BE49-F238E27FC236}">
                <a16:creationId xmlns:a16="http://schemas.microsoft.com/office/drawing/2014/main" id="{414020EE-8A32-1007-592B-98F39A33CB70}"/>
              </a:ext>
            </a:extLst>
          </p:cNvPr>
          <p:cNvSpPr txBox="1">
            <a:spLocks noGrp="1"/>
          </p:cNvSpPr>
          <p:nvPr>
            <p:ph type="body" idx="1"/>
          </p:nvPr>
        </p:nvSpPr>
        <p:spPr>
          <a:xfrm>
            <a:off x="351184" y="1561731"/>
            <a:ext cx="11489637" cy="4204292"/>
          </a:xfrm>
        </p:spPr>
        <p:txBody>
          <a:bodyPr anchor="t">
            <a:noAutofit/>
          </a:bodyPr>
          <a:lstStyle/>
          <a:p>
            <a:pPr marL="228600" lvl="0" indent="-228600">
              <a:lnSpc>
                <a:spcPct val="70000"/>
              </a:lnSpc>
              <a:buChar char="•"/>
            </a:pPr>
            <a:r>
              <a:rPr lang="sv-SE" sz="2800" b="0">
                <a:latin typeface="Calibri Light"/>
              </a:rPr>
              <a:t>Okontrollerad hög inspiratorisk ansträngning (hög Vt, P</a:t>
            </a:r>
            <a:r>
              <a:rPr lang="sv-SE" sz="1800" b="0">
                <a:latin typeface="Calibri Light"/>
              </a:rPr>
              <a:t>L</a:t>
            </a:r>
            <a:r>
              <a:rPr lang="sv-SE" sz="2800" b="0">
                <a:latin typeface="Calibri Light"/>
              </a:rPr>
              <a:t>)</a:t>
            </a:r>
          </a:p>
          <a:p>
            <a:pPr lvl="0">
              <a:lnSpc>
                <a:spcPct val="70000"/>
              </a:lnSpc>
            </a:pPr>
            <a:endParaRPr lang="sv-SE" sz="2800" b="0">
              <a:latin typeface="Calibri Light"/>
            </a:endParaRPr>
          </a:p>
          <a:p>
            <a:pPr marL="228600" lvl="0" indent="-228600">
              <a:lnSpc>
                <a:spcPct val="70000"/>
              </a:lnSpc>
              <a:buChar char="•"/>
            </a:pPr>
            <a:r>
              <a:rPr lang="sv-SE" sz="2800" b="0">
                <a:latin typeface="Calibri Light"/>
              </a:rPr>
              <a:t>Heterogen lunga, ökad regional stress. Pendelluft.</a:t>
            </a:r>
          </a:p>
          <a:p>
            <a:pPr marL="228600" lvl="0" indent="-228600">
              <a:lnSpc>
                <a:spcPct val="70000"/>
              </a:lnSpc>
              <a:buChar char="•"/>
            </a:pPr>
            <a:endParaRPr lang="sv-SE" sz="2800" b="0">
              <a:latin typeface="Calibri Light"/>
            </a:endParaRPr>
          </a:p>
          <a:p>
            <a:pPr marL="228600" lvl="0" indent="-228600">
              <a:lnSpc>
                <a:spcPct val="70000"/>
              </a:lnSpc>
              <a:buChar char="•"/>
            </a:pPr>
            <a:r>
              <a:rPr lang="sv-SE" sz="2800" b="0">
                <a:latin typeface="Calibri Light"/>
              </a:rPr>
              <a:t>Hydrostatisk lungödem: Hög neg intratorakal tryck ökar transmulara tryck + skadad endotel och lungceller</a:t>
            </a:r>
          </a:p>
          <a:p>
            <a:pPr lvl="0">
              <a:lnSpc>
                <a:spcPct val="70000"/>
              </a:lnSpc>
            </a:pPr>
            <a:endParaRPr lang="sv-SE" sz="2800" b="0">
              <a:latin typeface="Calibri Light"/>
            </a:endParaRPr>
          </a:p>
          <a:p>
            <a:pPr marL="228600" lvl="0" indent="-228600">
              <a:lnSpc>
                <a:spcPct val="70000"/>
              </a:lnSpc>
              <a:buChar char="•"/>
            </a:pPr>
            <a:r>
              <a:rPr lang="sv-SE" sz="2800" b="0">
                <a:latin typeface="Calibri Light"/>
              </a:rPr>
              <a:t>Risk för patient-ventilator asynkroni. Tex Dubbel trigg leder till non- protektiv Vt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145">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46D139E-9376-8A2B-E69C-6ED0F7F771E6}"/>
              </a:ext>
            </a:extLst>
          </p:cNvPr>
          <p:cNvSpPr txBox="1">
            <a:spLocks noGrp="1"/>
          </p:cNvSpPr>
          <p:nvPr>
            <p:ph type="title"/>
          </p:nvPr>
        </p:nvSpPr>
        <p:spPr>
          <a:xfrm>
            <a:off x="936007" y="-243843"/>
            <a:ext cx="10515600" cy="1325559"/>
          </a:xfrm>
        </p:spPr>
        <p:txBody>
          <a:bodyPr/>
          <a:lstStyle/>
          <a:p>
            <a:pPr lvl="0"/>
            <a:r>
              <a:rPr lang="sv-SE" sz="3200"/>
              <a:t>Spontanandning och P</a:t>
            </a:r>
            <a:r>
              <a:rPr lang="sv-SE" sz="2000"/>
              <a:t>L</a:t>
            </a:r>
            <a:endParaRPr lang="sv-SE" sz="3200"/>
          </a:p>
        </p:txBody>
      </p:sp>
      <p:sp>
        <p:nvSpPr>
          <p:cNvPr id="3" name="textruta 6">
            <a:extLst>
              <a:ext uri="{FF2B5EF4-FFF2-40B4-BE49-F238E27FC236}">
                <a16:creationId xmlns:a16="http://schemas.microsoft.com/office/drawing/2014/main" id="{076A91AE-589B-D489-28BF-C1880AD9B3E5}"/>
              </a:ext>
            </a:extLst>
          </p:cNvPr>
          <p:cNvSpPr txBox="1"/>
          <p:nvPr/>
        </p:nvSpPr>
        <p:spPr>
          <a:xfrm>
            <a:off x="1950716" y="770153"/>
            <a:ext cx="733379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sv-SE" sz="2800" b="0" i="0" u="none" strike="noStrike" kern="1200" cap="none" spc="0" baseline="0">
                <a:solidFill>
                  <a:srgbClr val="000000"/>
                </a:solidFill>
                <a:uFillTx/>
                <a:latin typeface="Calibri Light"/>
              </a:rPr>
              <a:t>P</a:t>
            </a:r>
            <a:r>
              <a:rPr lang="sv-SE" sz="2000" b="0" i="0" u="none" strike="noStrike" kern="1200" cap="none" spc="0" baseline="0">
                <a:solidFill>
                  <a:srgbClr val="000000"/>
                </a:solidFill>
                <a:uFillTx/>
                <a:latin typeface="Calibri Light"/>
              </a:rPr>
              <a:t>L</a:t>
            </a:r>
            <a:r>
              <a:rPr lang="sv-SE" sz="2800" b="0" i="0" u="none" strike="noStrike" kern="1200" cap="none" spc="0" baseline="0">
                <a:solidFill>
                  <a:srgbClr val="000000"/>
                </a:solidFill>
                <a:uFillTx/>
                <a:latin typeface="Calibri Light"/>
              </a:rPr>
              <a:t>= Paw-Ppl, skadlig P</a:t>
            </a:r>
            <a:r>
              <a:rPr lang="sv-SE" sz="2000" b="0" i="0" u="none" strike="noStrike" kern="1200" cap="none" spc="0" baseline="0">
                <a:solidFill>
                  <a:srgbClr val="000000"/>
                </a:solidFill>
                <a:uFillTx/>
                <a:latin typeface="Calibri Light"/>
              </a:rPr>
              <a:t>L</a:t>
            </a:r>
            <a:r>
              <a:rPr lang="sv-SE" sz="2800" b="0" i="0" u="none" strike="noStrike" kern="1200" cap="none" spc="0" baseline="0">
                <a:solidFill>
                  <a:srgbClr val="000000"/>
                </a:solidFill>
                <a:uFillTx/>
                <a:latin typeface="Calibri Light"/>
              </a:rPr>
              <a:t> &gt; 20 cmH2O (Talmor et al )</a:t>
            </a:r>
          </a:p>
        </p:txBody>
      </p:sp>
      <p:grpSp>
        <p:nvGrpSpPr>
          <p:cNvPr id="4" name="Grupp 17">
            <a:extLst>
              <a:ext uri="{FF2B5EF4-FFF2-40B4-BE49-F238E27FC236}">
                <a16:creationId xmlns:a16="http://schemas.microsoft.com/office/drawing/2014/main" id="{4A8B307B-7131-9CAC-6CE2-9952E353AE59}"/>
              </a:ext>
            </a:extLst>
          </p:cNvPr>
          <p:cNvGrpSpPr/>
          <p:nvPr/>
        </p:nvGrpSpPr>
        <p:grpSpPr>
          <a:xfrm>
            <a:off x="6658935" y="1761189"/>
            <a:ext cx="4792672" cy="4597402"/>
            <a:chOff x="6658935" y="1761189"/>
            <a:chExt cx="4792672" cy="4597402"/>
          </a:xfrm>
        </p:grpSpPr>
        <p:pic>
          <p:nvPicPr>
            <p:cNvPr id="5" name="Bildobjekt 5">
              <a:extLst>
                <a:ext uri="{FF2B5EF4-FFF2-40B4-BE49-F238E27FC236}">
                  <a16:creationId xmlns:a16="http://schemas.microsoft.com/office/drawing/2014/main" id="{20AC157E-CD84-B6FE-6859-93A0BA5ACD01}"/>
                </a:ext>
              </a:extLst>
            </p:cNvPr>
            <p:cNvPicPr>
              <a:picLocks noChangeAspect="1"/>
            </p:cNvPicPr>
            <p:nvPr/>
          </p:nvPicPr>
          <p:blipFill>
            <a:blip r:embed="rId3"/>
            <a:srcRect l="47578" t="57984" r="32509" b="10557"/>
            <a:stretch>
              <a:fillRect/>
            </a:stretch>
          </p:blipFill>
          <p:spPr>
            <a:xfrm>
              <a:off x="6658935" y="1761189"/>
              <a:ext cx="4792672" cy="4597402"/>
            </a:xfrm>
            <a:prstGeom prst="rect">
              <a:avLst/>
            </a:prstGeom>
            <a:noFill/>
            <a:ln cap="flat">
              <a:noFill/>
            </a:ln>
          </p:spPr>
        </p:pic>
        <p:sp>
          <p:nvSpPr>
            <p:cNvPr id="6" name="Rektangel 7">
              <a:extLst>
                <a:ext uri="{FF2B5EF4-FFF2-40B4-BE49-F238E27FC236}">
                  <a16:creationId xmlns:a16="http://schemas.microsoft.com/office/drawing/2014/main" id="{A6611EA3-CBFA-90F8-24BC-B37BDB4BF7DF}"/>
                </a:ext>
              </a:extLst>
            </p:cNvPr>
            <p:cNvSpPr/>
            <p:nvPr/>
          </p:nvSpPr>
          <p:spPr>
            <a:xfrm>
              <a:off x="6881573" y="2998701"/>
              <a:ext cx="1489575" cy="425351"/>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sv-SE" sz="1400" b="0" i="0" u="none" strike="noStrike" kern="1200" cap="none" spc="0" baseline="0">
                  <a:solidFill>
                    <a:srgbClr val="000000"/>
                  </a:solidFill>
                  <a:uFillTx/>
                  <a:latin typeface="Calibri"/>
                </a:rPr>
                <a:t>Palv= 15 cmH2O</a:t>
              </a:r>
            </a:p>
          </p:txBody>
        </p:sp>
        <p:sp>
          <p:nvSpPr>
            <p:cNvPr id="7" name="Rektangel 9">
              <a:extLst>
                <a:ext uri="{FF2B5EF4-FFF2-40B4-BE49-F238E27FC236}">
                  <a16:creationId xmlns:a16="http://schemas.microsoft.com/office/drawing/2014/main" id="{BE4B2835-83B7-5FC5-496E-6EC015072BCC}"/>
                </a:ext>
              </a:extLst>
            </p:cNvPr>
            <p:cNvSpPr/>
            <p:nvPr/>
          </p:nvSpPr>
          <p:spPr>
            <a:xfrm>
              <a:off x="6803172" y="4929100"/>
              <a:ext cx="1365308" cy="481541"/>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sv-SE" sz="1400" b="0" i="0" u="none" strike="noStrike" kern="1200" cap="none" spc="0" baseline="0">
                  <a:solidFill>
                    <a:srgbClr val="000000"/>
                  </a:solidFill>
                  <a:uFillTx/>
                  <a:latin typeface="Calibri"/>
                </a:rPr>
                <a:t>Ppl= -15 cmH2O</a:t>
              </a:r>
            </a:p>
          </p:txBody>
        </p:sp>
        <p:sp>
          <p:nvSpPr>
            <p:cNvPr id="8" name="Rektangel 10">
              <a:extLst>
                <a:ext uri="{FF2B5EF4-FFF2-40B4-BE49-F238E27FC236}">
                  <a16:creationId xmlns:a16="http://schemas.microsoft.com/office/drawing/2014/main" id="{B99C1FC0-597B-F3F3-55AC-0F85CFB36A7A}"/>
                </a:ext>
              </a:extLst>
            </p:cNvPr>
            <p:cNvSpPr/>
            <p:nvPr/>
          </p:nvSpPr>
          <p:spPr>
            <a:xfrm>
              <a:off x="7900763" y="5605052"/>
              <a:ext cx="2615357" cy="508004"/>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sv-SE" sz="1800" b="0" i="0" u="none" strike="noStrike" kern="1200" cap="none" spc="0" baseline="0">
                  <a:solidFill>
                    <a:srgbClr val="000000"/>
                  </a:solidFill>
                  <a:uFillTx/>
                  <a:latin typeface="Calibri"/>
                </a:rPr>
                <a:t>P</a:t>
              </a:r>
              <a:r>
                <a:rPr lang="sv-SE" sz="1400" b="0" i="0" u="none" strike="noStrike" kern="1200" cap="none" spc="0" baseline="0">
                  <a:solidFill>
                    <a:srgbClr val="000000"/>
                  </a:solidFill>
                  <a:uFillTx/>
                  <a:latin typeface="Calibri"/>
                </a:rPr>
                <a:t>L</a:t>
              </a:r>
              <a:r>
                <a:rPr lang="sv-SE" sz="1800" b="0" i="0" u="none" strike="noStrike" kern="1200" cap="none" spc="0" baseline="0">
                  <a:solidFill>
                    <a:srgbClr val="000000"/>
                  </a:solidFill>
                  <a:uFillTx/>
                  <a:latin typeface="Calibri"/>
                </a:rPr>
                <a:t>=15-(-15)=30 cmH2O</a:t>
              </a:r>
            </a:p>
          </p:txBody>
        </p:sp>
      </p:grpSp>
      <p:pic>
        <p:nvPicPr>
          <p:cNvPr id="9" name="Bildobjekt 4">
            <a:extLst>
              <a:ext uri="{FF2B5EF4-FFF2-40B4-BE49-F238E27FC236}">
                <a16:creationId xmlns:a16="http://schemas.microsoft.com/office/drawing/2014/main" id="{926F4DAC-D90B-0AFD-6E32-1BCB61F3AE91}"/>
              </a:ext>
            </a:extLst>
          </p:cNvPr>
          <p:cNvPicPr>
            <a:picLocks noChangeAspect="1"/>
          </p:cNvPicPr>
          <p:nvPr/>
        </p:nvPicPr>
        <p:blipFill>
          <a:blip r:embed="rId3"/>
          <a:srcRect l="27823" t="26735" r="58863" b="41738"/>
          <a:stretch>
            <a:fillRect/>
          </a:stretch>
        </p:blipFill>
        <p:spPr>
          <a:xfrm>
            <a:off x="1490069" y="1761189"/>
            <a:ext cx="3453112" cy="4597402"/>
          </a:xfrm>
          <a:prstGeom prst="rect">
            <a:avLst/>
          </a:prstGeom>
          <a:noFill/>
          <a:ln cap="flat">
            <a:noFill/>
          </a:ln>
        </p:spPr>
      </p:pic>
      <p:sp>
        <p:nvSpPr>
          <p:cNvPr id="10" name="Rektangel 11">
            <a:extLst>
              <a:ext uri="{FF2B5EF4-FFF2-40B4-BE49-F238E27FC236}">
                <a16:creationId xmlns:a16="http://schemas.microsoft.com/office/drawing/2014/main" id="{82314609-272A-00A8-A4D0-55AD1F9C81AC}"/>
              </a:ext>
            </a:extLst>
          </p:cNvPr>
          <p:cNvSpPr/>
          <p:nvPr/>
        </p:nvSpPr>
        <p:spPr>
          <a:xfrm>
            <a:off x="389470" y="2658526"/>
            <a:ext cx="1286935" cy="372535"/>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sv-SE" sz="1400" b="0" i="0" u="none" strike="noStrike" kern="1200" cap="none" spc="0" baseline="0">
                <a:solidFill>
                  <a:srgbClr val="000000"/>
                </a:solidFill>
                <a:uFillTx/>
                <a:latin typeface="Calibri"/>
              </a:rPr>
              <a:t>Palv= 0 cmH2O</a:t>
            </a:r>
          </a:p>
        </p:txBody>
      </p:sp>
      <p:sp>
        <p:nvSpPr>
          <p:cNvPr id="11" name="Rektangel 12">
            <a:extLst>
              <a:ext uri="{FF2B5EF4-FFF2-40B4-BE49-F238E27FC236}">
                <a16:creationId xmlns:a16="http://schemas.microsoft.com/office/drawing/2014/main" id="{94D2208B-0895-ABAC-28DC-498046A9873C}"/>
              </a:ext>
            </a:extLst>
          </p:cNvPr>
          <p:cNvSpPr/>
          <p:nvPr/>
        </p:nvSpPr>
        <p:spPr>
          <a:xfrm>
            <a:off x="3411013" y="5308338"/>
            <a:ext cx="1391917" cy="406715"/>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sv-SE" sz="1400" b="0" i="0" u="none" strike="noStrike" kern="1200" cap="none" spc="0" baseline="0">
                <a:solidFill>
                  <a:srgbClr val="000000"/>
                </a:solidFill>
                <a:uFillTx/>
                <a:latin typeface="Calibri"/>
              </a:rPr>
              <a:t>Ppl= -8 cmH2O</a:t>
            </a:r>
          </a:p>
        </p:txBody>
      </p:sp>
      <p:sp>
        <p:nvSpPr>
          <p:cNvPr id="12" name="Rektangel 13">
            <a:extLst>
              <a:ext uri="{FF2B5EF4-FFF2-40B4-BE49-F238E27FC236}">
                <a16:creationId xmlns:a16="http://schemas.microsoft.com/office/drawing/2014/main" id="{807C4BB8-E7C9-3404-43B6-CD7054CDC86E}"/>
              </a:ext>
            </a:extLst>
          </p:cNvPr>
          <p:cNvSpPr/>
          <p:nvPr/>
        </p:nvSpPr>
        <p:spPr>
          <a:xfrm>
            <a:off x="1801294" y="5715064"/>
            <a:ext cx="2824481" cy="508004"/>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sv-SE" sz="1800" b="0" i="0" u="none" strike="noStrike" kern="1200" cap="none" spc="0" baseline="0">
                <a:solidFill>
                  <a:srgbClr val="000000"/>
                </a:solidFill>
                <a:uFillTx/>
                <a:latin typeface="Calibri"/>
              </a:rPr>
              <a:t>P</a:t>
            </a:r>
            <a:r>
              <a:rPr lang="sv-SE" sz="1400" b="0" i="0" u="none" strike="noStrike" kern="1200" cap="none" spc="0" baseline="0">
                <a:solidFill>
                  <a:srgbClr val="000000"/>
                </a:solidFill>
                <a:uFillTx/>
                <a:latin typeface="Calibri"/>
              </a:rPr>
              <a:t>L</a:t>
            </a:r>
            <a:r>
              <a:rPr lang="sv-SE" sz="1800" b="0" i="0" u="none" strike="noStrike" kern="1200" cap="none" spc="0" baseline="0">
                <a:solidFill>
                  <a:srgbClr val="000000"/>
                </a:solidFill>
                <a:uFillTx/>
                <a:latin typeface="Calibri"/>
              </a:rPr>
              <a:t>=0-(-8)=8 cmH2O</a:t>
            </a:r>
          </a:p>
        </p:txBody>
      </p:sp>
      <p:sp>
        <p:nvSpPr>
          <p:cNvPr id="13" name="textruta 15">
            <a:extLst>
              <a:ext uri="{FF2B5EF4-FFF2-40B4-BE49-F238E27FC236}">
                <a16:creationId xmlns:a16="http://schemas.microsoft.com/office/drawing/2014/main" id="{C9AC47A0-51BD-A02B-2A20-6CE98F718452}"/>
              </a:ext>
            </a:extLst>
          </p:cNvPr>
          <p:cNvSpPr txBox="1"/>
          <p:nvPr/>
        </p:nvSpPr>
        <p:spPr>
          <a:xfrm>
            <a:off x="7938125" y="6458498"/>
            <a:ext cx="3821433"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sv-SE" sz="1800" b="0" i="1" u="none" strike="noStrike" kern="1200" cap="none" spc="0" baseline="0">
                <a:solidFill>
                  <a:srgbClr val="000000"/>
                </a:solidFill>
                <a:uFillTx/>
                <a:latin typeface="Calibri"/>
              </a:rPr>
              <a:t>Adapted from Slutsky et al. NEJM 2014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40">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E18949-AFD7-DD02-7F81-044C6C8317DD}"/>
              </a:ext>
            </a:extLst>
          </p:cNvPr>
          <p:cNvSpPr txBox="1">
            <a:spLocks noGrp="1"/>
          </p:cNvSpPr>
          <p:nvPr>
            <p:ph type="title"/>
          </p:nvPr>
        </p:nvSpPr>
        <p:spPr/>
        <p:txBody>
          <a:bodyPr/>
          <a:lstStyle/>
          <a:p>
            <a:pPr lvl="0"/>
            <a:r>
              <a:rPr lang="sv-SE" sz="3600"/>
              <a:t>”Fluid-like”, ”solid-like” lunga</a:t>
            </a:r>
          </a:p>
        </p:txBody>
      </p:sp>
      <p:sp>
        <p:nvSpPr>
          <p:cNvPr id="3" name="Platshållare för innehåll 2">
            <a:extLst>
              <a:ext uri="{FF2B5EF4-FFF2-40B4-BE49-F238E27FC236}">
                <a16:creationId xmlns:a16="http://schemas.microsoft.com/office/drawing/2014/main" id="{2D06AFA2-34BB-8FB9-4D7A-2476F0DC0898}"/>
              </a:ext>
            </a:extLst>
          </p:cNvPr>
          <p:cNvSpPr txBox="1">
            <a:spLocks noGrp="1"/>
          </p:cNvSpPr>
          <p:nvPr>
            <p:ph idx="1"/>
          </p:nvPr>
        </p:nvSpPr>
        <p:spPr>
          <a:xfrm>
            <a:off x="838203" y="2141533"/>
            <a:ext cx="10515600" cy="4351336"/>
          </a:xfrm>
        </p:spPr>
        <p:txBody>
          <a:bodyPr/>
          <a:lstStyle/>
          <a:p>
            <a:pPr lvl="0"/>
            <a:r>
              <a:rPr lang="sv-SE">
                <a:latin typeface="Calibri Light"/>
              </a:rPr>
              <a:t>Hos frisk lunga ”fluid-like beteende</a:t>
            </a:r>
          </a:p>
          <a:p>
            <a:pPr lvl="0"/>
            <a:r>
              <a:rPr lang="sv-SE">
                <a:latin typeface="Calibri Light"/>
              </a:rPr>
              <a:t>Hos lungsvikt patienter, heterogen lunga som har ”solid-like beteende. regionala strain och olika tryck gradienter.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39">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3F215C1-2E5C-20EB-C9DB-01A389C1BA3F}"/>
              </a:ext>
            </a:extLst>
          </p:cNvPr>
          <p:cNvSpPr txBox="1">
            <a:spLocks noGrp="1"/>
          </p:cNvSpPr>
          <p:nvPr>
            <p:ph type="title"/>
          </p:nvPr>
        </p:nvSpPr>
        <p:spPr>
          <a:xfrm>
            <a:off x="838203" y="139839"/>
            <a:ext cx="10515600" cy="1325559"/>
          </a:xfrm>
        </p:spPr>
        <p:txBody>
          <a:bodyPr/>
          <a:lstStyle/>
          <a:p>
            <a:pPr lvl="0"/>
            <a:r>
              <a:rPr lang="sv-SE" sz="3600"/>
              <a:t>Pendelluft: gas rörelse i lunga utan Vt ökning </a:t>
            </a:r>
          </a:p>
        </p:txBody>
      </p:sp>
      <p:pic>
        <p:nvPicPr>
          <p:cNvPr id="3" name="Platshållare för innehåll 4">
            <a:extLst>
              <a:ext uri="{FF2B5EF4-FFF2-40B4-BE49-F238E27FC236}">
                <a16:creationId xmlns:a16="http://schemas.microsoft.com/office/drawing/2014/main" id="{41D8C2EB-4EB6-8291-5334-464659E3FA3F}"/>
              </a:ext>
            </a:extLst>
          </p:cNvPr>
          <p:cNvPicPr>
            <a:picLocks noGrp="1" noChangeAspect="1"/>
          </p:cNvPicPr>
          <p:nvPr>
            <p:ph idx="1"/>
          </p:nvPr>
        </p:nvPicPr>
        <p:blipFill>
          <a:blip r:embed="rId3"/>
          <a:srcRect l="14727" t="14387" r="33219" b="13130"/>
          <a:stretch>
            <a:fillRect/>
          </a:stretch>
        </p:blipFill>
        <p:spPr>
          <a:xfrm>
            <a:off x="1987823" y="1162092"/>
            <a:ext cx="7275441" cy="5695907"/>
          </a:xfrm>
        </p:spPr>
      </p:pic>
      <p:pic>
        <p:nvPicPr>
          <p:cNvPr id="4" name="Bildobjekt 6">
            <a:extLst>
              <a:ext uri="{FF2B5EF4-FFF2-40B4-BE49-F238E27FC236}">
                <a16:creationId xmlns:a16="http://schemas.microsoft.com/office/drawing/2014/main" id="{56BA8B8A-B5DB-72F5-7DD9-6CF6A37C2ACB}"/>
              </a:ext>
            </a:extLst>
          </p:cNvPr>
          <p:cNvPicPr>
            <a:picLocks noChangeAspect="1"/>
          </p:cNvPicPr>
          <p:nvPr/>
        </p:nvPicPr>
        <p:blipFill>
          <a:blip r:embed="rId4"/>
          <a:stretch>
            <a:fillRect/>
          </a:stretch>
        </p:blipFill>
        <p:spPr>
          <a:xfrm>
            <a:off x="6086475" y="3419471"/>
            <a:ext cx="19046" cy="19046"/>
          </a:xfrm>
          <a:prstGeom prst="rect">
            <a:avLst/>
          </a:prstGeom>
          <a:noFill/>
          <a:ln cap="flat">
            <a:noFill/>
          </a:ln>
        </p:spPr>
      </p:pic>
      <p:pic>
        <p:nvPicPr>
          <p:cNvPr id="5" name="Bildobjekt 8">
            <a:extLst>
              <a:ext uri="{FF2B5EF4-FFF2-40B4-BE49-F238E27FC236}">
                <a16:creationId xmlns:a16="http://schemas.microsoft.com/office/drawing/2014/main" id="{DC541416-980E-7413-74EB-1E31ACE0D827}"/>
              </a:ext>
            </a:extLst>
          </p:cNvPr>
          <p:cNvPicPr>
            <a:picLocks noChangeAspect="1"/>
          </p:cNvPicPr>
          <p:nvPr/>
        </p:nvPicPr>
        <p:blipFill>
          <a:blip r:embed="rId4"/>
          <a:stretch>
            <a:fillRect/>
          </a:stretch>
        </p:blipFill>
        <p:spPr>
          <a:xfrm>
            <a:off x="6086475" y="3419471"/>
            <a:ext cx="19046" cy="19046"/>
          </a:xfrm>
          <a:prstGeom prst="rect">
            <a:avLst/>
          </a:prstGeom>
          <a:noFill/>
          <a:ln cap="flat">
            <a:noFill/>
          </a:ln>
        </p:spPr>
      </p:pic>
      <p:sp>
        <p:nvSpPr>
          <p:cNvPr id="6" name="textruta 9">
            <a:extLst>
              <a:ext uri="{FF2B5EF4-FFF2-40B4-BE49-F238E27FC236}">
                <a16:creationId xmlns:a16="http://schemas.microsoft.com/office/drawing/2014/main" id="{04FCC6BA-6097-B69D-F754-B5E7ABAD17B5}"/>
              </a:ext>
            </a:extLst>
          </p:cNvPr>
          <p:cNvSpPr txBox="1"/>
          <p:nvPr/>
        </p:nvSpPr>
        <p:spPr>
          <a:xfrm>
            <a:off x="9263274" y="6348825"/>
            <a:ext cx="2766782"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sv-SE" sz="1800" b="0" i="1" u="none" strike="noStrike" kern="1200" cap="none" spc="0" baseline="0">
                <a:solidFill>
                  <a:srgbClr val="000000"/>
                </a:solidFill>
                <a:uFillTx/>
                <a:latin typeface="Calibri"/>
              </a:rPr>
              <a:t>Yoshida et al, AJRCCM 2013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84315F8-0A85-B4E2-EAA9-6FAFD48033DC}"/>
              </a:ext>
            </a:extLst>
          </p:cNvPr>
          <p:cNvPicPr>
            <a:picLocks noChangeAspect="1"/>
          </p:cNvPicPr>
          <p:nvPr/>
        </p:nvPicPr>
        <p:blipFill>
          <a:blip r:embed="rId3"/>
          <a:srcRect/>
          <a:stretch>
            <a:fillRect/>
          </a:stretch>
        </p:blipFill>
        <p:spPr>
          <a:xfrm>
            <a:off x="3609694" y="1656691"/>
            <a:ext cx="5314949" cy="3810003"/>
          </a:xfrm>
          <a:prstGeom prst="rect">
            <a:avLst/>
          </a:prstGeom>
          <a:noFill/>
          <a:ln cap="flat">
            <a:noFill/>
          </a:ln>
        </p:spPr>
      </p:pic>
      <p:sp>
        <p:nvSpPr>
          <p:cNvPr id="3" name="Rubrik 1">
            <a:extLst>
              <a:ext uri="{FF2B5EF4-FFF2-40B4-BE49-F238E27FC236}">
                <a16:creationId xmlns:a16="http://schemas.microsoft.com/office/drawing/2014/main" id="{89FCB298-67CA-5B31-4C1B-AB41BB542CCF}"/>
              </a:ext>
            </a:extLst>
          </p:cNvPr>
          <p:cNvSpPr txBox="1">
            <a:spLocks noGrp="1"/>
          </p:cNvSpPr>
          <p:nvPr>
            <p:ph type="title"/>
          </p:nvPr>
        </p:nvSpPr>
        <p:spPr>
          <a:xfrm>
            <a:off x="838203" y="-83695"/>
            <a:ext cx="10515600" cy="1325559"/>
          </a:xfrm>
        </p:spPr>
        <p:txBody>
          <a:bodyPr/>
          <a:lstStyle/>
          <a:p>
            <a:pPr lvl="0"/>
            <a:r>
              <a:rPr lang="sv-SE" sz="3600"/>
              <a:t>Hydrostatisk lungödem</a:t>
            </a:r>
          </a:p>
        </p:txBody>
      </p:sp>
      <p:sp>
        <p:nvSpPr>
          <p:cNvPr id="4" name="textruta 5">
            <a:extLst>
              <a:ext uri="{FF2B5EF4-FFF2-40B4-BE49-F238E27FC236}">
                <a16:creationId xmlns:a16="http://schemas.microsoft.com/office/drawing/2014/main" id="{09D98BFB-1559-E9A1-81B2-2157627F19D1}"/>
              </a:ext>
            </a:extLst>
          </p:cNvPr>
          <p:cNvSpPr txBox="1"/>
          <p:nvPr/>
        </p:nvSpPr>
        <p:spPr>
          <a:xfrm>
            <a:off x="7314706" y="6211665"/>
            <a:ext cx="6096003" cy="64633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1" u="none" strike="noStrike" kern="1200" cap="none" spc="0" baseline="0">
                <a:solidFill>
                  <a:srgbClr val="000000"/>
                </a:solidFill>
                <a:uFillTx/>
                <a:latin typeface="Calibri Light"/>
                <a:ea typeface="ＭＳ Ｐゴシック" pitchFamily="34"/>
              </a:rPr>
              <a:t>Brochard et al, Am J Respir Crit Care Med, 2017</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1" u="none" strike="noStrike" kern="1200" cap="none" spc="0" baseline="0">
              <a:solidFill>
                <a:srgbClr val="000000"/>
              </a:solidFill>
              <a:uFillTx/>
              <a:latin typeface="Calibri Light"/>
            </a:endParaRPr>
          </a:p>
        </p:txBody>
      </p:sp>
    </p:spTree>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00393B-55C6-FD3D-E841-342AA7E6C2C2}"/>
              </a:ext>
            </a:extLst>
          </p:cNvPr>
          <p:cNvSpPr txBox="1">
            <a:spLocks noGrp="1"/>
          </p:cNvSpPr>
          <p:nvPr>
            <p:ph type="title"/>
          </p:nvPr>
        </p:nvSpPr>
        <p:spPr/>
        <p:txBody>
          <a:bodyPr/>
          <a:lstStyle/>
          <a:p>
            <a:pPr lvl="0"/>
            <a:r>
              <a:rPr lang="sv-SE" sz="3600"/>
              <a:t>Ökad risk av P-SILI </a:t>
            </a:r>
          </a:p>
        </p:txBody>
      </p:sp>
      <p:sp>
        <p:nvSpPr>
          <p:cNvPr id="3" name="Platshållare för innehåll 2">
            <a:extLst>
              <a:ext uri="{FF2B5EF4-FFF2-40B4-BE49-F238E27FC236}">
                <a16:creationId xmlns:a16="http://schemas.microsoft.com/office/drawing/2014/main" id="{21F9D097-7280-1215-F40E-AD28DB83B1F7}"/>
              </a:ext>
            </a:extLst>
          </p:cNvPr>
          <p:cNvSpPr txBox="1">
            <a:spLocks noGrp="1"/>
          </p:cNvSpPr>
          <p:nvPr>
            <p:ph idx="1"/>
          </p:nvPr>
        </p:nvSpPr>
        <p:spPr>
          <a:xfrm>
            <a:off x="838203" y="2506663"/>
            <a:ext cx="10515600" cy="4351336"/>
          </a:xfrm>
        </p:spPr>
        <p:txBody>
          <a:bodyPr/>
          <a:lstStyle/>
          <a:p>
            <a:pPr lvl="0"/>
            <a:r>
              <a:rPr lang="sv-SE">
                <a:latin typeface="Calibri Light"/>
              </a:rPr>
              <a:t>Hos patienter med alvarlig lungskada</a:t>
            </a:r>
          </a:p>
          <a:p>
            <a:pPr lvl="0"/>
            <a:r>
              <a:rPr lang="sv-SE">
                <a:latin typeface="Calibri Light"/>
              </a:rPr>
              <a:t>Hos patienter med intensiv respiratorisk ansträngning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1A8DDC-EF07-F160-0E43-284C6A33FFC9}"/>
              </a:ext>
            </a:extLst>
          </p:cNvPr>
          <p:cNvSpPr txBox="1">
            <a:spLocks noGrp="1"/>
          </p:cNvSpPr>
          <p:nvPr>
            <p:ph type="title"/>
          </p:nvPr>
        </p:nvSpPr>
        <p:spPr/>
        <p:txBody>
          <a:bodyPr/>
          <a:lstStyle/>
          <a:p>
            <a:pPr lvl="0"/>
            <a:r>
              <a:rPr lang="sv-SE"/>
              <a:t>Promovera protektiv spontanandning</a:t>
            </a:r>
          </a:p>
        </p:txBody>
      </p:sp>
      <p:sp>
        <p:nvSpPr>
          <p:cNvPr id="3" name="Platshållare för innehåll 2">
            <a:extLst>
              <a:ext uri="{FF2B5EF4-FFF2-40B4-BE49-F238E27FC236}">
                <a16:creationId xmlns:a16="http://schemas.microsoft.com/office/drawing/2014/main" id="{2AE61E00-DC82-2DD3-95B1-FC894FAEC7EA}"/>
              </a:ext>
            </a:extLst>
          </p:cNvPr>
          <p:cNvSpPr txBox="1">
            <a:spLocks noGrp="1"/>
          </p:cNvSpPr>
          <p:nvPr>
            <p:ph idx="1"/>
          </p:nvPr>
        </p:nvSpPr>
        <p:spPr/>
        <p:txBody>
          <a:bodyPr/>
          <a:lstStyle/>
          <a:p>
            <a:pPr lvl="0"/>
            <a:r>
              <a:rPr lang="sv-SE">
                <a:latin typeface="Calibri Light"/>
              </a:rPr>
              <a:t>Optimera patient-ventilator synkroni</a:t>
            </a:r>
          </a:p>
          <a:p>
            <a:pPr lvl="0"/>
            <a:r>
              <a:rPr lang="sv-SE">
                <a:latin typeface="Calibri Light"/>
              </a:rPr>
              <a:t>Kontrollera andningsdrive</a:t>
            </a:r>
          </a:p>
          <a:p>
            <a:pPr lvl="0"/>
            <a:endParaRPr lang="sv-SE">
              <a:latin typeface="Calibri Light"/>
            </a:endParaRPr>
          </a:p>
          <a:p>
            <a:pPr marL="0" lvl="0" indent="0">
              <a:buNone/>
            </a:pPr>
            <a:r>
              <a:rPr lang="sv-SE">
                <a:latin typeface="Calibri Light"/>
              </a:rPr>
              <a:t>Svårigheter hos:</a:t>
            </a:r>
          </a:p>
          <a:p>
            <a:pPr lvl="0"/>
            <a:r>
              <a:rPr lang="sv-SE">
                <a:latin typeface="Calibri Light"/>
              </a:rPr>
              <a:t>Patienter i återhämtning från ARDS</a:t>
            </a:r>
          </a:p>
          <a:p>
            <a:pPr lvl="0"/>
            <a:r>
              <a:rPr lang="sv-SE">
                <a:latin typeface="Calibri Light"/>
              </a:rPr>
              <a:t>KOL-dynamisk hyperinflation</a:t>
            </a:r>
          </a:p>
          <a:p>
            <a:pPr lvl="0"/>
            <a:r>
              <a:rPr lang="sv-SE">
                <a:latin typeface="Calibri Light"/>
              </a:rPr>
              <a:t>Hög andningsdrive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F49F0B-42E4-2B72-ABEB-5A21A6DAA3A7}"/>
              </a:ext>
            </a:extLst>
          </p:cNvPr>
          <p:cNvSpPr txBox="1">
            <a:spLocks noGrp="1"/>
          </p:cNvSpPr>
          <p:nvPr>
            <p:ph type="title"/>
          </p:nvPr>
        </p:nvSpPr>
        <p:spPr/>
        <p:txBody>
          <a:bodyPr/>
          <a:lstStyle/>
          <a:p>
            <a:pPr lvl="0"/>
            <a:r>
              <a:rPr lang="sv-SE"/>
              <a:t>Optimera synkroni</a:t>
            </a:r>
          </a:p>
        </p:txBody>
      </p:sp>
      <p:sp>
        <p:nvSpPr>
          <p:cNvPr id="3" name="Platshållare för innehåll 2">
            <a:extLst>
              <a:ext uri="{FF2B5EF4-FFF2-40B4-BE49-F238E27FC236}">
                <a16:creationId xmlns:a16="http://schemas.microsoft.com/office/drawing/2014/main" id="{D746468C-A8D1-CCFE-2210-0CC458EF2D5C}"/>
              </a:ext>
            </a:extLst>
          </p:cNvPr>
          <p:cNvSpPr txBox="1">
            <a:spLocks noGrp="1"/>
          </p:cNvSpPr>
          <p:nvPr>
            <p:ph idx="1"/>
          </p:nvPr>
        </p:nvSpPr>
        <p:spPr>
          <a:xfrm>
            <a:off x="502920" y="1690689"/>
            <a:ext cx="10850883" cy="4486275"/>
          </a:xfrm>
        </p:spPr>
        <p:txBody>
          <a:bodyPr/>
          <a:lstStyle/>
          <a:p>
            <a:pPr lvl="0"/>
            <a:r>
              <a:rPr lang="sv-SE">
                <a:latin typeface="Calibri Light"/>
              </a:rPr>
              <a:t>Monitorera Pes, Edi</a:t>
            </a:r>
          </a:p>
          <a:p>
            <a:pPr lvl="0"/>
            <a:r>
              <a:rPr lang="sv-SE">
                <a:latin typeface="Calibri Light"/>
              </a:rPr>
              <a:t>Timing av assist</a:t>
            </a:r>
          </a:p>
          <a:p>
            <a:pPr lvl="0"/>
            <a:r>
              <a:rPr lang="sv-SE">
                <a:latin typeface="Calibri Light"/>
              </a:rPr>
              <a:t>Assist nivå: undvik overassist (muskelatrofi) och underassist (muskel utmattning)</a:t>
            </a:r>
          </a:p>
          <a:p>
            <a:pPr marL="0" lvl="0" indent="0">
              <a:buNone/>
            </a:pPr>
            <a:endParaRPr lang="sv-SE" sz="18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7B8A39-402E-9E6B-2E27-9FF64C3DC951}"/>
              </a:ext>
            </a:extLst>
          </p:cNvPr>
          <p:cNvSpPr txBox="1">
            <a:spLocks noGrp="1"/>
          </p:cNvSpPr>
          <p:nvPr>
            <p:ph type="title"/>
          </p:nvPr>
        </p:nvSpPr>
        <p:spPr/>
        <p:txBody>
          <a:bodyPr/>
          <a:lstStyle/>
          <a:p>
            <a:pPr lvl="0"/>
            <a:r>
              <a:rPr lang="sv-SE"/>
              <a:t>Kontrollera andningsdrive</a:t>
            </a:r>
          </a:p>
        </p:txBody>
      </p:sp>
      <p:sp>
        <p:nvSpPr>
          <p:cNvPr id="3" name="Platshållare för innehåll 2">
            <a:extLst>
              <a:ext uri="{FF2B5EF4-FFF2-40B4-BE49-F238E27FC236}">
                <a16:creationId xmlns:a16="http://schemas.microsoft.com/office/drawing/2014/main" id="{06EF3169-5D7A-2DEC-2B5D-F9869D1B7412}"/>
              </a:ext>
            </a:extLst>
          </p:cNvPr>
          <p:cNvSpPr txBox="1">
            <a:spLocks noGrp="1"/>
          </p:cNvSpPr>
          <p:nvPr>
            <p:ph idx="1"/>
          </p:nvPr>
        </p:nvSpPr>
        <p:spPr/>
        <p:txBody>
          <a:bodyPr/>
          <a:lstStyle/>
          <a:p>
            <a:pPr lvl="0"/>
            <a:r>
              <a:rPr lang="sv-SE" dirty="0" err="1">
                <a:latin typeface="Calibri Light"/>
              </a:rPr>
              <a:t>Monitorera</a:t>
            </a:r>
            <a:r>
              <a:rPr lang="sv-SE" dirty="0">
                <a:latin typeface="Calibri Light"/>
              </a:rPr>
              <a:t> </a:t>
            </a:r>
            <a:r>
              <a:rPr lang="sv-SE" dirty="0" err="1">
                <a:latin typeface="Calibri Light"/>
              </a:rPr>
              <a:t>Pes</a:t>
            </a:r>
            <a:r>
              <a:rPr lang="sv-SE" dirty="0">
                <a:latin typeface="Calibri Light"/>
              </a:rPr>
              <a:t>, </a:t>
            </a:r>
            <a:r>
              <a:rPr lang="sv-SE" dirty="0" err="1">
                <a:latin typeface="Calibri Light"/>
              </a:rPr>
              <a:t>Edi</a:t>
            </a:r>
            <a:r>
              <a:rPr lang="sv-SE" dirty="0">
                <a:latin typeface="Calibri Light"/>
              </a:rPr>
              <a:t>, P</a:t>
            </a:r>
            <a:r>
              <a:rPr lang="sv-SE" sz="1800" dirty="0">
                <a:latin typeface="Calibri Light"/>
              </a:rPr>
              <a:t>0,1</a:t>
            </a:r>
          </a:p>
          <a:p>
            <a:pPr lvl="0"/>
            <a:r>
              <a:rPr lang="sv-SE" dirty="0">
                <a:latin typeface="Calibri Light"/>
              </a:rPr>
              <a:t>Fysiologiska mål för PaO2 och PaCO2</a:t>
            </a:r>
          </a:p>
          <a:p>
            <a:pPr lvl="0"/>
            <a:r>
              <a:rPr lang="sv-SE" dirty="0">
                <a:latin typeface="Calibri Light"/>
              </a:rPr>
              <a:t>Behandla feber och smärta som ökar VO2 och VCO2</a:t>
            </a:r>
          </a:p>
          <a:p>
            <a:pPr lvl="0"/>
            <a:r>
              <a:rPr lang="sv-SE" dirty="0">
                <a:latin typeface="Calibri Light"/>
              </a:rPr>
              <a:t>Adekvat </a:t>
            </a:r>
            <a:r>
              <a:rPr lang="sv-SE" dirty="0" err="1">
                <a:latin typeface="Calibri Light"/>
              </a:rPr>
              <a:t>sederingsnivå</a:t>
            </a:r>
            <a:r>
              <a:rPr lang="sv-SE" dirty="0">
                <a:latin typeface="Calibri Light"/>
              </a:rPr>
              <a:t>: minska ångest, delirium, oro</a:t>
            </a:r>
          </a:p>
          <a:p>
            <a:pPr lvl="0"/>
            <a:r>
              <a:rPr lang="sv-SE" dirty="0">
                <a:latin typeface="Calibri Light"/>
              </a:rPr>
              <a:t>ECMO / ECCO2R</a:t>
            </a:r>
          </a:p>
          <a:p>
            <a:pPr lvl="0"/>
            <a:r>
              <a:rPr lang="sv-SE" dirty="0">
                <a:latin typeface="Calibri Light"/>
              </a:rPr>
              <a:t>”Partiell neuromuskulär blockad” titrerad till </a:t>
            </a:r>
            <a:r>
              <a:rPr lang="sv-SE" dirty="0" err="1">
                <a:latin typeface="Calibri Light"/>
              </a:rPr>
              <a:t>Vt</a:t>
            </a:r>
            <a:r>
              <a:rPr lang="sv-SE" dirty="0">
                <a:latin typeface="Calibri Light"/>
              </a:rPr>
              <a:t> och P</a:t>
            </a:r>
            <a:r>
              <a:rPr lang="sv-SE" sz="2000" dirty="0">
                <a:latin typeface="Calibri Light"/>
              </a:rPr>
              <a:t>L</a:t>
            </a:r>
            <a:r>
              <a:rPr lang="sv-SE" dirty="0">
                <a:latin typeface="Calibri Light"/>
              </a:rPr>
              <a:t>? </a:t>
            </a:r>
            <a:r>
              <a:rPr lang="sv-SE" dirty="0" err="1">
                <a:latin typeface="Calibri Light"/>
              </a:rPr>
              <a:t>Doorduin</a:t>
            </a:r>
            <a:r>
              <a:rPr lang="sv-SE" dirty="0">
                <a:latin typeface="Calibri Light"/>
              </a:rPr>
              <a:t> et al. 2017. Minskad </a:t>
            </a:r>
            <a:r>
              <a:rPr lang="sv-SE" dirty="0" err="1">
                <a:latin typeface="Calibri Light"/>
              </a:rPr>
              <a:t>Vt</a:t>
            </a:r>
            <a:r>
              <a:rPr lang="sv-SE" dirty="0">
                <a:latin typeface="Calibri Light"/>
              </a:rPr>
              <a:t>, </a:t>
            </a:r>
            <a:r>
              <a:rPr lang="sv-SE" dirty="0" err="1">
                <a:latin typeface="Calibri Light"/>
              </a:rPr>
              <a:t>Edi</a:t>
            </a:r>
            <a:r>
              <a:rPr lang="sv-SE" dirty="0">
                <a:latin typeface="Calibri Light"/>
              </a:rPr>
              <a:t>, P</a:t>
            </a:r>
            <a:r>
              <a:rPr lang="sv-SE" sz="2000" dirty="0">
                <a:latin typeface="Calibri Light"/>
              </a:rPr>
              <a:t>L</a:t>
            </a:r>
            <a:r>
              <a:rPr lang="sv-SE" dirty="0">
                <a:latin typeface="Calibri Light"/>
              </a:rPr>
              <a:t> i TU och NAVA hos moderat-svår ARDS patienter.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F4FB732-C859-CAB2-D3E4-1F516B6BE84A}"/>
              </a:ext>
            </a:extLst>
          </p:cNvPr>
          <p:cNvSpPr txBox="1">
            <a:spLocks noGrp="1"/>
          </p:cNvSpPr>
          <p:nvPr>
            <p:ph type="title"/>
          </p:nvPr>
        </p:nvSpPr>
        <p:spPr/>
        <p:txBody>
          <a:bodyPr/>
          <a:lstStyle/>
          <a:p>
            <a:pPr lvl="0"/>
            <a:r>
              <a:rPr lang="sv-SE"/>
              <a:t>Högre PEEP nivåer</a:t>
            </a:r>
          </a:p>
        </p:txBody>
      </p:sp>
      <p:sp>
        <p:nvSpPr>
          <p:cNvPr id="3" name="Platshållare för innehåll 2">
            <a:extLst>
              <a:ext uri="{FF2B5EF4-FFF2-40B4-BE49-F238E27FC236}">
                <a16:creationId xmlns:a16="http://schemas.microsoft.com/office/drawing/2014/main" id="{EF9D65DA-A1FB-8DC2-38B1-A1DBB769167A}"/>
              </a:ext>
            </a:extLst>
          </p:cNvPr>
          <p:cNvSpPr txBox="1">
            <a:spLocks noGrp="1"/>
          </p:cNvSpPr>
          <p:nvPr>
            <p:ph idx="1"/>
          </p:nvPr>
        </p:nvSpPr>
        <p:spPr/>
        <p:txBody>
          <a:bodyPr/>
          <a:lstStyle/>
          <a:p>
            <a:pPr lvl="0"/>
            <a:r>
              <a:rPr lang="sv-SE">
                <a:latin typeface="Calibri Light"/>
              </a:rPr>
              <a:t>Minskar atelektatisk lunga (solid-like)-mer homogen distribution av PL</a:t>
            </a:r>
          </a:p>
          <a:p>
            <a:pPr lvl="0"/>
            <a:r>
              <a:rPr lang="sv-SE">
                <a:latin typeface="Calibri Light"/>
              </a:rPr>
              <a:t>Högre EELV, mindre PES swing / P</a:t>
            </a:r>
            <a:r>
              <a:rPr lang="sv-SE" sz="2000">
                <a:latin typeface="Calibri Light"/>
              </a:rPr>
              <a:t>L</a:t>
            </a:r>
            <a:r>
              <a:rPr lang="sv-SE">
                <a:latin typeface="Calibri Light"/>
              </a:rPr>
              <a:t> från diafragma kontraktion. </a:t>
            </a:r>
          </a:p>
          <a:p>
            <a:pPr lvl="0"/>
            <a:r>
              <a:rPr lang="sv-SE">
                <a:latin typeface="Calibri Light"/>
              </a:rPr>
              <a:t>Minskar andningsarbete</a:t>
            </a:r>
          </a:p>
          <a:p>
            <a:pPr lvl="0"/>
            <a:r>
              <a:rPr lang="sv-SE">
                <a:latin typeface="Calibri Light"/>
              </a:rPr>
              <a:t>Förbättra gasutbyte</a:t>
            </a:r>
          </a:p>
          <a:p>
            <a:pPr lvl="0"/>
            <a:endParaRPr lang="sv-SE">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pic>
        <p:nvPicPr>
          <p:cNvPr id="2" name="Picture Placeholder 1" descr="FIGURE 2">
            <a:extLst>
              <a:ext uri="{FF2B5EF4-FFF2-40B4-BE49-F238E27FC236}">
                <a16:creationId xmlns:a16="http://schemas.microsoft.com/office/drawing/2014/main" id="{29644C67-D840-82D4-D88C-1F14976B700F}"/>
              </a:ext>
            </a:extLst>
          </p:cNvPr>
          <p:cNvPicPr>
            <a:picLocks noGrp="1" noChangeAspect="1"/>
          </p:cNvPicPr>
          <p:nvPr>
            <p:ph type="pic" idx="4294967295"/>
          </p:nvPr>
        </p:nvPicPr>
        <p:blipFill>
          <a:blip r:embed="rId2"/>
          <a:srcRect b="3122"/>
          <a:stretch>
            <a:fillRect/>
          </a:stretch>
        </p:blipFill>
        <p:spPr>
          <a:xfrm>
            <a:off x="640079" y="697469"/>
            <a:ext cx="8707456" cy="5933029"/>
          </a:xfrm>
          <a:ln w="9528">
            <a:solidFill>
              <a:srgbClr val="7F7F7F"/>
            </a:solidFill>
            <a:prstDash val="solid"/>
          </a:ln>
        </p:spPr>
      </p:pic>
      <p:sp>
        <p:nvSpPr>
          <p:cNvPr id="3" name="Rectangle 2">
            <a:extLst>
              <a:ext uri="{FF2B5EF4-FFF2-40B4-BE49-F238E27FC236}">
                <a16:creationId xmlns:a16="http://schemas.microsoft.com/office/drawing/2014/main" id="{BFFB4DB8-7F5A-2B43-ED41-6080FF5BB1A4}"/>
              </a:ext>
            </a:extLst>
          </p:cNvPr>
          <p:cNvSpPr txBox="1">
            <a:spLocks noGrp="1"/>
          </p:cNvSpPr>
          <p:nvPr>
            <p:ph type="body" idx="4294967295"/>
          </p:nvPr>
        </p:nvSpPr>
        <p:spPr>
          <a:xfrm>
            <a:off x="9620155" y="6140890"/>
            <a:ext cx="2500920" cy="170910"/>
          </a:xfrm>
        </p:spPr>
        <p:txBody>
          <a:bodyPr anchor="b">
            <a:noAutofit/>
          </a:bodyPr>
          <a:lstStyle/>
          <a:p>
            <a:pPr marL="0" lvl="0" indent="0">
              <a:buNone/>
            </a:pPr>
            <a:r>
              <a:rPr lang="en-US" sz="1800" i="1">
                <a:latin typeface="Calibri Light"/>
              </a:rPr>
              <a:t>Yoshida et al, 2020</a:t>
            </a:r>
          </a:p>
        </p:txBody>
      </p:sp>
      <p:sp>
        <p:nvSpPr>
          <p:cNvPr id="4" name="Rectangle 2">
            <a:extLst>
              <a:ext uri="{FF2B5EF4-FFF2-40B4-BE49-F238E27FC236}">
                <a16:creationId xmlns:a16="http://schemas.microsoft.com/office/drawing/2014/main" id="{86C42DEA-36F1-5BC8-CDDB-A75BE8EE591C}"/>
              </a:ext>
            </a:extLst>
          </p:cNvPr>
          <p:cNvSpPr txBox="1">
            <a:spLocks noGrp="1"/>
          </p:cNvSpPr>
          <p:nvPr>
            <p:ph type="body" idx="4294967295"/>
          </p:nvPr>
        </p:nvSpPr>
        <p:spPr>
          <a:xfrm>
            <a:off x="3324246" y="227502"/>
            <a:ext cx="3339123" cy="338328"/>
          </a:xfrm>
        </p:spPr>
        <p:txBody>
          <a:bodyPr anchor="b">
            <a:noAutofit/>
          </a:bodyPr>
          <a:lstStyle/>
          <a:p>
            <a:pPr marL="0" lvl="0" indent="0">
              <a:buNone/>
            </a:pPr>
            <a:r>
              <a:rPr lang="en-US" sz="2400">
                <a:latin typeface="Calibri Light"/>
              </a:rPr>
              <a:t>PEEP 8--&gt;15 cmH2O</a:t>
            </a:r>
          </a:p>
        </p:txBody>
      </p:sp>
      <p:cxnSp>
        <p:nvCxnSpPr>
          <p:cNvPr id="5" name="Rak pilkoppling 9">
            <a:extLst>
              <a:ext uri="{FF2B5EF4-FFF2-40B4-BE49-F238E27FC236}">
                <a16:creationId xmlns:a16="http://schemas.microsoft.com/office/drawing/2014/main" id="{117551B5-6218-C778-E55A-F97FC415D1D2}"/>
              </a:ext>
            </a:extLst>
          </p:cNvPr>
          <p:cNvCxnSpPr/>
          <p:nvPr/>
        </p:nvCxnSpPr>
        <p:spPr>
          <a:xfrm>
            <a:off x="4027264" y="565830"/>
            <a:ext cx="0" cy="2273555"/>
          </a:xfrm>
          <a:prstGeom prst="straightConnector1">
            <a:avLst/>
          </a:prstGeom>
          <a:noFill/>
          <a:ln w="28575" cap="flat">
            <a:solidFill>
              <a:srgbClr val="4472C4"/>
            </a:solidFill>
            <a:prstDash val="solid"/>
            <a:miter/>
            <a:tailEnd type="arrow"/>
          </a:ln>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pic>
        <p:nvPicPr>
          <p:cNvPr id="2" name="Picture Placeholder 1" descr="FIGURE 1">
            <a:extLst>
              <a:ext uri="{FF2B5EF4-FFF2-40B4-BE49-F238E27FC236}">
                <a16:creationId xmlns:a16="http://schemas.microsoft.com/office/drawing/2014/main" id="{B95F957A-4A0B-7512-632C-097CB74B1A63}"/>
              </a:ext>
            </a:extLst>
          </p:cNvPr>
          <p:cNvPicPr>
            <a:picLocks noGrp="1" noChangeAspect="1"/>
          </p:cNvPicPr>
          <p:nvPr>
            <p:ph type="pic" idx="4294967295"/>
          </p:nvPr>
        </p:nvPicPr>
        <p:blipFill>
          <a:blip r:embed="rId2"/>
          <a:srcRect b="3374"/>
          <a:stretch>
            <a:fillRect/>
          </a:stretch>
        </p:blipFill>
        <p:spPr>
          <a:xfrm>
            <a:off x="699726" y="863157"/>
            <a:ext cx="8847734" cy="4958526"/>
          </a:xfrm>
          <a:ln w="9528">
            <a:solidFill>
              <a:srgbClr val="7F7F7F"/>
            </a:solidFill>
            <a:prstDash val="solid"/>
          </a:ln>
        </p:spPr>
      </p:pic>
      <p:pic>
        <p:nvPicPr>
          <p:cNvPr id="3" name="Bildobjekt 10">
            <a:extLst>
              <a:ext uri="{FF2B5EF4-FFF2-40B4-BE49-F238E27FC236}">
                <a16:creationId xmlns:a16="http://schemas.microsoft.com/office/drawing/2014/main" id="{F8A9EDFE-4B74-E18A-8FC9-AE4CDFE88189}"/>
              </a:ext>
            </a:extLst>
          </p:cNvPr>
          <p:cNvPicPr>
            <a:picLocks noChangeAspect="1"/>
          </p:cNvPicPr>
          <p:nvPr/>
        </p:nvPicPr>
        <p:blipFill>
          <a:blip r:embed="rId3"/>
          <a:stretch>
            <a:fillRect/>
          </a:stretch>
        </p:blipFill>
        <p:spPr>
          <a:xfrm>
            <a:off x="9643646" y="6135605"/>
            <a:ext cx="2548350" cy="499911"/>
          </a:xfrm>
          <a:prstGeom prst="rect">
            <a:avLst/>
          </a:prstGeom>
          <a:noFill/>
          <a:ln cap="flat">
            <a:noFill/>
          </a:ln>
        </p:spPr>
      </p:pic>
    </p:spTree>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1102</TotalTime>
  <Words>961</Words>
  <Application>Microsoft Office PowerPoint</Application>
  <PresentationFormat>Bredbild</PresentationFormat>
  <Paragraphs>124</Paragraphs>
  <Slides>18</Slides>
  <Notes>7</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18</vt:i4>
      </vt:variant>
    </vt:vector>
  </HeadingPairs>
  <TitlesOfParts>
    <vt:vector size="22" baseType="lpstr">
      <vt:lpstr>Arial</vt:lpstr>
      <vt:lpstr>Calibri</vt:lpstr>
      <vt:lpstr>Calibri Light</vt:lpstr>
      <vt:lpstr>Office tema</vt:lpstr>
      <vt:lpstr>Tryckunderstöd för ARDS-patienter</vt:lpstr>
      <vt:lpstr>Från LUNG SAFE studie  observationell, internationell studie hos 13000 pt</vt:lpstr>
      <vt:lpstr>Rose trial: hos 1000 pt med p/f &lt;20KPa </vt:lpstr>
      <vt:lpstr>Spontanandning vid respsvikt </vt:lpstr>
      <vt:lpstr>Spontanandning: fördelar</vt:lpstr>
      <vt:lpstr>Fördelar </vt:lpstr>
      <vt:lpstr>Spontanandning risker: Patient Self-Inflicted Lung Injury, P-SILI  </vt:lpstr>
      <vt:lpstr>Spontanandning och PL</vt:lpstr>
      <vt:lpstr>”Fluid-like”, ”solid-like” lunga</vt:lpstr>
      <vt:lpstr>Pendelluft: gas rörelse i lunga utan Vt ökning </vt:lpstr>
      <vt:lpstr>Hydrostatisk lungödem</vt:lpstr>
      <vt:lpstr>Ökad risk av P-SILI </vt:lpstr>
      <vt:lpstr>Promovera protektiv spontanandning</vt:lpstr>
      <vt:lpstr>Optimera synkroni</vt:lpstr>
      <vt:lpstr>Kontrollera andningsdrive</vt:lpstr>
      <vt:lpstr>Högre PEEP nivåer</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Tryckunderstödd för ARDS-patienter</dc:title>
  <dc:creator>Francesca Jalde</dc:creator>
  <cp:lastModifiedBy>francesca jalde</cp:lastModifiedBy>
  <cp:revision>9</cp:revision>
  <dcterms:created xsi:type="dcterms:W3CDTF">2020-09-17T06:34:13Z</dcterms:created>
  <dcterms:modified xsi:type="dcterms:W3CDTF">2024-05-30T19:39:49Z</dcterms:modified>
</cp:coreProperties>
</file>